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12192000" cy="6858000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-96" y="-9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F68E2-58F2-4D09-BE8B-E3BD06533059}" type="datetimeFigureOut">
              <a:rPr lang="en-US" dirty="0"/>
              <a:t>6/30/2017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D6473-DF6D-4702-B328-E0DD40540A4E}" type="datetimeFigureOut">
              <a:rPr lang="en-US" dirty="0"/>
              <a:t>6/30/2017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F7E3A-B166-407D-9866-32884E7D5B37}" type="datetimeFigureOut">
              <a:rPr lang="en-US" dirty="0"/>
              <a:t>6/30/2017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FC5F6-F338-4AE4-BB23-26385BCFC423}" type="datetimeFigureOut">
              <a:rPr lang="en-US" dirty="0"/>
              <a:t>6/30/2017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3E31D-E2AB-40D1-8B51-AFA5AFEF393A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BB0C4-6273-4C6E-B9BD-2EDC30F1CD52}" type="datetimeFigureOut">
              <a:rPr lang="en-US" dirty="0"/>
              <a:t>6/30/2017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4D41-86C1-4908-B66A-0B50CEB3BF29}" type="datetimeFigureOut">
              <a:rPr lang="en-US" dirty="0"/>
              <a:t>6/30/2017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26E2C-56C1-4E0D-A793-0088A7FDD37E}" type="datetimeFigureOut">
              <a:rPr lang="en-US" dirty="0"/>
              <a:t>6/30/2017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39B41-D8B5-4052-B551-9B5525EAA8B6}" type="datetimeFigureOut">
              <a:rPr lang="en-US" dirty="0"/>
              <a:t>6/30/2017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4136C-8742-45B2-AF27-D93DF72833A9}" type="datetimeFigureOut">
              <a:rPr lang="en-US" dirty="0"/>
              <a:t>6/30/2017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32ABBEA6-7C60-4B02-AE87-00D78D8422AF}" type="datetimeFigureOut">
              <a:rPr lang="en-US" dirty="0"/>
              <a:t>6/30/2017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AD897-D46E-4AD2-BD9B-49DD3E640873}" type="datetimeFigureOut">
              <a:rPr lang="en-US" dirty="0"/>
              <a:t>6/30/2017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8624D31-43A5-475A-80CF-332C9F6DCF35}" type="datetimeFigureOut">
              <a:rPr lang="en-US" dirty="0"/>
              <a:t>6/30/2017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920931" y="-775997"/>
            <a:ext cx="10384971" cy="4880958"/>
          </a:xfrm>
        </p:spPr>
        <p:txBody>
          <a:bodyPr>
            <a:norm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algn="ctr"/>
            <a:r>
              <a:rPr lang="zh-TW" altLang="en-US" sz="7200" b="1" dirty="0" smtClean="0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rgbClr val="FF0000"/>
                </a:solidFill>
                <a:latin typeface="華康中特圓體" panose="020F0809000000000000" pitchFamily="49" charset="-120"/>
                <a:ea typeface="華康中特圓體" panose="020F0809000000000000" pitchFamily="49" charset="-120"/>
              </a:rPr>
              <a:t>大 家 來 學 越 南 語</a:t>
            </a:r>
            <a:r>
              <a:rPr lang="en-US" altLang="zh-TW" sz="7200" b="1" dirty="0" smtClean="0">
                <a:solidFill>
                  <a:srgbClr val="FF0000"/>
                </a:solidFill>
                <a:latin typeface="華康中特圓體" panose="020F0809000000000000" pitchFamily="49" charset="-120"/>
                <a:ea typeface="華康中特圓體" panose="020F0809000000000000" pitchFamily="49" charset="-120"/>
              </a:rPr>
              <a:t/>
            </a:r>
            <a:br>
              <a:rPr lang="en-US" altLang="zh-TW" sz="7200" b="1" dirty="0" smtClean="0">
                <a:solidFill>
                  <a:srgbClr val="FF0000"/>
                </a:solidFill>
                <a:latin typeface="華康中特圓體" panose="020F0809000000000000" pitchFamily="49" charset="-120"/>
                <a:ea typeface="華康中特圓體" panose="020F0809000000000000" pitchFamily="49" charset="-120"/>
              </a:rPr>
            </a:br>
            <a:r>
              <a:rPr lang="en-US" altLang="zh-TW" sz="6600" dirty="0" smtClean="0">
                <a:solidFill>
                  <a:srgbClr val="FF0000"/>
                </a:solidFill>
                <a:latin typeface="華康談楷體W5" panose="03000509000000000000" pitchFamily="65" charset="-120"/>
                <a:ea typeface="華康談楷體W5" panose="03000509000000000000" pitchFamily="65" charset="-120"/>
              </a:rPr>
              <a:t/>
            </a:r>
            <a:br>
              <a:rPr lang="en-US" altLang="zh-TW" sz="6600" dirty="0" smtClean="0">
                <a:solidFill>
                  <a:srgbClr val="FF0000"/>
                </a:solidFill>
                <a:latin typeface="華康談楷體W5" panose="03000509000000000000" pitchFamily="65" charset="-120"/>
                <a:ea typeface="華康談楷體W5" panose="03000509000000000000" pitchFamily="65" charset="-120"/>
              </a:rPr>
            </a:br>
            <a:r>
              <a:rPr lang="zh-TW" altLang="en-US" sz="6600" b="1" dirty="0" smtClean="0">
                <a:solidFill>
                  <a:srgbClr val="7030A0"/>
                </a:solidFill>
                <a:latin typeface="華康談楷體W5" panose="03000509000000000000" pitchFamily="65" charset="-120"/>
                <a:ea typeface="華康談楷體W5" panose="03000509000000000000" pitchFamily="65" charset="-120"/>
              </a:rPr>
              <a:t>越南語老師</a:t>
            </a:r>
            <a:r>
              <a:rPr lang="en-US" altLang="zh-TW" sz="6600" b="1" dirty="0" smtClean="0">
                <a:solidFill>
                  <a:srgbClr val="7030A0"/>
                </a:solidFill>
                <a:latin typeface="華康談楷體W5" panose="03000509000000000000" pitchFamily="65" charset="-120"/>
                <a:ea typeface="華康談楷體W5" panose="03000509000000000000" pitchFamily="65" charset="-120"/>
              </a:rPr>
              <a:t>:</a:t>
            </a:r>
            <a:r>
              <a:rPr lang="zh-TW" altLang="en-US" sz="6600" b="1" dirty="0" smtClean="0">
                <a:solidFill>
                  <a:srgbClr val="7030A0"/>
                </a:solidFill>
                <a:latin typeface="華康談楷體W5" panose="03000509000000000000" pitchFamily="65" charset="-120"/>
                <a:ea typeface="華康談楷體W5" panose="03000509000000000000" pitchFamily="65" charset="-120"/>
              </a:rPr>
              <a:t>黎氏莊</a:t>
            </a:r>
            <a:endParaRPr lang="zh-TW" altLang="en-US" sz="6600" b="1" dirty="0">
              <a:solidFill>
                <a:srgbClr val="7030A0"/>
              </a:solidFill>
              <a:latin typeface="華康談楷體W5" panose="03000509000000000000" pitchFamily="65" charset="-120"/>
              <a:ea typeface="華康談楷體W5" panose="03000509000000000000" pitchFamily="65" charset="-12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43690" y="4455619"/>
            <a:ext cx="12048309" cy="2167249"/>
          </a:xfrm>
        </p:spPr>
        <p:txBody>
          <a:bodyPr>
            <a:normAutofit fontScale="62500" lnSpcReduction="20000"/>
          </a:bodyPr>
          <a:lstStyle/>
          <a:p>
            <a:endParaRPr lang="en-US" altLang="zh-TW" dirty="0" smtClean="0"/>
          </a:p>
          <a:p>
            <a:r>
              <a:rPr lang="vi-VN" altLang="zh-TW" sz="3400" b="1" dirty="0" smtClean="0">
                <a:solidFill>
                  <a:srgbClr val="0070C0"/>
                </a:solidFill>
                <a:cs typeface="Aharoni" panose="02010803020104030203" pitchFamily="2" charset="-79"/>
              </a:rPr>
              <a:t>Anh khỏe không ?</a:t>
            </a:r>
            <a:r>
              <a:rPr lang="zh-TW" altLang="en-US" sz="3400" b="1" dirty="0" smtClean="0">
                <a:solidFill>
                  <a:srgbClr val="0070C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                                                        </a:t>
            </a:r>
            <a:r>
              <a:rPr lang="vi-VN" altLang="zh-TW" sz="3400" b="1" dirty="0" smtClean="0">
                <a:solidFill>
                  <a:srgbClr val="0070C0"/>
                </a:solidFill>
                <a:cs typeface="Aharoni" panose="02010803020104030203" pitchFamily="2" charset="-79"/>
              </a:rPr>
              <a:t>Khỏe </a:t>
            </a:r>
            <a:r>
              <a:rPr lang="vi-VN" altLang="zh-TW" sz="3400" b="1" dirty="0">
                <a:solidFill>
                  <a:srgbClr val="0070C0"/>
                </a:solidFill>
                <a:cs typeface="Aharoni" panose="02010803020104030203" pitchFamily="2" charset="-79"/>
              </a:rPr>
              <a:t>, cám ơn</a:t>
            </a:r>
            <a:r>
              <a:rPr lang="vi-VN" altLang="zh-TW" sz="3400" b="1" dirty="0" smtClean="0">
                <a:solidFill>
                  <a:srgbClr val="0070C0"/>
                </a:solidFill>
                <a:cs typeface="Aharoni" panose="02010803020104030203" pitchFamily="2" charset="-79"/>
              </a:rPr>
              <a:t>             </a:t>
            </a:r>
            <a:endParaRPr lang="en-US" altLang="zh-TW" sz="3400" b="1" dirty="0" smtClean="0">
              <a:solidFill>
                <a:srgbClr val="0070C0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r>
              <a:rPr lang="zh-TW" altLang="en-US" sz="3400" b="1" dirty="0" smtClean="0">
                <a:solidFill>
                  <a:srgbClr val="0070C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           </a:t>
            </a:r>
            <a:r>
              <a:rPr lang="zh-TW" altLang="zh-TW" sz="3400" b="1" dirty="0" smtClean="0">
                <a:solidFill>
                  <a:srgbClr val="0070C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你</a:t>
            </a:r>
            <a:r>
              <a:rPr lang="zh-TW" altLang="zh-TW" sz="3400" b="1" dirty="0">
                <a:solidFill>
                  <a:srgbClr val="0070C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好嗎</a:t>
            </a:r>
            <a:r>
              <a:rPr lang="vi-VN" altLang="zh-TW" sz="3400" b="1" dirty="0" smtClean="0">
                <a:solidFill>
                  <a:srgbClr val="0070C0"/>
                </a:solidFill>
                <a:cs typeface="Aharoni" panose="02010803020104030203" pitchFamily="2" charset="-79"/>
              </a:rPr>
              <a:t>?</a:t>
            </a:r>
            <a:r>
              <a:rPr lang="zh-TW" altLang="en-US" sz="3400" b="1" dirty="0" smtClean="0">
                <a:solidFill>
                  <a:srgbClr val="0070C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                                                                       </a:t>
            </a:r>
            <a:r>
              <a:rPr lang="zh-TW" altLang="zh-TW" sz="3400" b="1" dirty="0" smtClean="0">
                <a:solidFill>
                  <a:srgbClr val="0070C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好</a:t>
            </a:r>
            <a:r>
              <a:rPr lang="zh-TW" altLang="zh-TW" sz="3400" b="1" dirty="0">
                <a:solidFill>
                  <a:srgbClr val="0070C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、謝謝</a:t>
            </a:r>
            <a:endParaRPr lang="en-US" altLang="zh-TW" sz="3400" b="1" dirty="0" smtClean="0">
              <a:solidFill>
                <a:srgbClr val="0070C0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endParaRPr lang="zh-TW" altLang="zh-TW" sz="3400" dirty="0">
              <a:solidFill>
                <a:srgbClr val="0070C0"/>
              </a:solidFill>
              <a:latin typeface="Britannic Bold" panose="020B0903060703020204" pitchFamily="34" charset="0"/>
            </a:endParaRPr>
          </a:p>
          <a:p>
            <a:r>
              <a:rPr lang="vi-VN" altLang="zh-TW" dirty="0"/>
              <a:t>   	</a:t>
            </a:r>
            <a:endParaRPr lang="zh-TW" altLang="en-US" dirty="0"/>
          </a:p>
        </p:txBody>
      </p:sp>
      <p:pic>
        <p:nvPicPr>
          <p:cNvPr id="4" name="Picture 5" descr="200210255251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93072" y="4571998"/>
            <a:ext cx="2020345" cy="170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7" descr="2002102590734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92536" y="4455618"/>
            <a:ext cx="2374900" cy="18165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4" descr="越南旅遊地圖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5030" y="1502228"/>
            <a:ext cx="2177339" cy="28809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11" descr="e8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81198" y="1664482"/>
            <a:ext cx="962025" cy="2343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14150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altLang="zh-TW" b="1" dirty="0">
                <a:solidFill>
                  <a:srgbClr val="0070C0"/>
                </a:solidFill>
              </a:rPr>
              <a:t>Bài </a:t>
            </a:r>
            <a:r>
              <a:rPr lang="en-US" altLang="zh-TW" b="1" dirty="0" smtClean="0">
                <a:solidFill>
                  <a:srgbClr val="0070C0"/>
                </a:solidFill>
              </a:rPr>
              <a:t>8</a:t>
            </a:r>
            <a:r>
              <a:rPr lang="zh-TW" altLang="zh-TW" b="1" dirty="0" smtClean="0">
                <a:solidFill>
                  <a:srgbClr val="0070C0"/>
                </a:solidFill>
              </a:rPr>
              <a:t>：</a:t>
            </a:r>
            <a:r>
              <a:rPr lang="vi-VN" altLang="zh-TW" b="1" dirty="0">
                <a:solidFill>
                  <a:srgbClr val="0070C0"/>
                </a:solidFill>
              </a:rPr>
              <a:t>	</a:t>
            </a:r>
            <a:r>
              <a:rPr lang="zh-TW" altLang="zh-TW" b="1" dirty="0" smtClean="0">
                <a:solidFill>
                  <a:srgbClr val="0070C0"/>
                </a:solidFill>
              </a:rPr>
              <a:t>第</a:t>
            </a:r>
            <a:r>
              <a:rPr lang="zh-TW" altLang="en-US" b="1" dirty="0" smtClean="0">
                <a:solidFill>
                  <a:srgbClr val="0070C0"/>
                </a:solidFill>
              </a:rPr>
              <a:t>八</a:t>
            </a:r>
            <a:r>
              <a:rPr lang="zh-TW" altLang="zh-TW" b="1" dirty="0" smtClean="0">
                <a:solidFill>
                  <a:srgbClr val="0070C0"/>
                </a:solidFill>
              </a:rPr>
              <a:t>單</a:t>
            </a:r>
            <a:r>
              <a:rPr lang="zh-TW" altLang="en-US" b="1" dirty="0" smtClean="0">
                <a:solidFill>
                  <a:srgbClr val="0070C0"/>
                </a:solidFill>
              </a:rPr>
              <a:t>元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783771" y="1845734"/>
            <a:ext cx="11011989" cy="4023360"/>
          </a:xfrm>
        </p:spPr>
        <p:txBody>
          <a:bodyPr>
            <a:noAutofit/>
          </a:bodyPr>
          <a:lstStyle/>
          <a:p>
            <a:r>
              <a:rPr lang="vi-VN" altLang="zh-TW" sz="4000" b="1" dirty="0">
                <a:solidFill>
                  <a:srgbClr val="FF0000"/>
                </a:solidFill>
              </a:rPr>
              <a:t>1. Cám ơn [</a:t>
            </a:r>
            <a:r>
              <a:rPr lang="zh-TW" altLang="zh-TW" sz="4000" b="1" dirty="0">
                <a:solidFill>
                  <a:srgbClr val="FF0000"/>
                </a:solidFill>
              </a:rPr>
              <a:t>甘恩</a:t>
            </a:r>
            <a:r>
              <a:rPr lang="vi-VN" altLang="zh-TW" sz="4000" b="1" dirty="0">
                <a:solidFill>
                  <a:srgbClr val="FF0000"/>
                </a:solidFill>
              </a:rPr>
              <a:t>]                      	   </a:t>
            </a:r>
            <a:r>
              <a:rPr lang="zh-TW" altLang="en-US" sz="4000" b="1" dirty="0" smtClean="0">
                <a:solidFill>
                  <a:srgbClr val="FF0000"/>
                </a:solidFill>
              </a:rPr>
              <a:t>         </a:t>
            </a:r>
            <a:r>
              <a:rPr lang="zh-TW" altLang="zh-TW" sz="4000" b="1" dirty="0" smtClean="0">
                <a:solidFill>
                  <a:srgbClr val="FF0000"/>
                </a:solidFill>
              </a:rPr>
              <a:t>謝謝</a:t>
            </a:r>
            <a:endParaRPr lang="zh-TW" altLang="zh-TW" sz="4000" b="1" dirty="0">
              <a:solidFill>
                <a:srgbClr val="FF0000"/>
              </a:solidFill>
            </a:endParaRPr>
          </a:p>
          <a:p>
            <a:r>
              <a:rPr lang="vi-VN" altLang="zh-TW" sz="4000" b="1" dirty="0">
                <a:solidFill>
                  <a:srgbClr val="FF0000"/>
                </a:solidFill>
              </a:rPr>
              <a:t>  </a:t>
            </a:r>
            <a:r>
              <a:rPr lang="zh-TW" altLang="en-US" sz="4000" b="1" dirty="0" smtClean="0">
                <a:solidFill>
                  <a:srgbClr val="FF0000"/>
                </a:solidFill>
              </a:rPr>
              <a:t>  </a:t>
            </a:r>
            <a:r>
              <a:rPr lang="vi-VN" altLang="zh-TW" sz="4000" b="1" dirty="0" smtClean="0">
                <a:solidFill>
                  <a:srgbClr val="FF0000"/>
                </a:solidFill>
              </a:rPr>
              <a:t>Không </a:t>
            </a:r>
            <a:r>
              <a:rPr lang="vi-VN" altLang="zh-TW" sz="4000" b="1" dirty="0">
                <a:solidFill>
                  <a:srgbClr val="FF0000"/>
                </a:solidFill>
              </a:rPr>
              <a:t>có chi (</a:t>
            </a:r>
            <a:r>
              <a:rPr lang="zh-TW" altLang="zh-TW" sz="4000" b="1" dirty="0">
                <a:solidFill>
                  <a:srgbClr val="FF0000"/>
                </a:solidFill>
              </a:rPr>
              <a:t>空 ㄍㄛˊㄐㄧ</a:t>
            </a:r>
            <a:r>
              <a:rPr lang="vi-VN" altLang="zh-TW" sz="4000" b="1" dirty="0">
                <a:solidFill>
                  <a:srgbClr val="FF0000"/>
                </a:solidFill>
              </a:rPr>
              <a:t>)           </a:t>
            </a:r>
            <a:r>
              <a:rPr lang="zh-TW" altLang="zh-TW" sz="4000" b="1" dirty="0" smtClean="0">
                <a:solidFill>
                  <a:srgbClr val="FF0000"/>
                </a:solidFill>
              </a:rPr>
              <a:t>不</a:t>
            </a:r>
            <a:r>
              <a:rPr lang="zh-TW" altLang="zh-TW" sz="4000" b="1" dirty="0">
                <a:solidFill>
                  <a:srgbClr val="FF0000"/>
                </a:solidFill>
              </a:rPr>
              <a:t>謝 </a:t>
            </a:r>
          </a:p>
          <a:p>
            <a:r>
              <a:rPr lang="vi-VN" altLang="zh-TW" sz="4000" b="1" dirty="0">
                <a:solidFill>
                  <a:srgbClr val="FF0000"/>
                </a:solidFill>
              </a:rPr>
              <a:t>  </a:t>
            </a:r>
            <a:r>
              <a:rPr lang="zh-TW" altLang="en-US" sz="4000" b="1" dirty="0" smtClean="0">
                <a:solidFill>
                  <a:srgbClr val="FF0000"/>
                </a:solidFill>
              </a:rPr>
              <a:t>  </a:t>
            </a:r>
            <a:r>
              <a:rPr lang="vi-VN" altLang="zh-TW" sz="4000" b="1" dirty="0" smtClean="0">
                <a:solidFill>
                  <a:srgbClr val="FF0000"/>
                </a:solidFill>
              </a:rPr>
              <a:t>Đừng </a:t>
            </a:r>
            <a:r>
              <a:rPr lang="vi-VN" altLang="zh-TW" sz="4000" b="1" dirty="0">
                <a:solidFill>
                  <a:srgbClr val="FF0000"/>
                </a:solidFill>
              </a:rPr>
              <a:t>khách sáo (</a:t>
            </a:r>
            <a:r>
              <a:rPr lang="zh-TW" altLang="zh-TW" sz="4000" b="1" dirty="0">
                <a:solidFill>
                  <a:srgbClr val="FF0000"/>
                </a:solidFill>
              </a:rPr>
              <a:t>空 ㄎㄢˊ ㄕㄠˊ</a:t>
            </a:r>
            <a:r>
              <a:rPr lang="vi-VN" altLang="zh-TW" sz="4000" b="1" dirty="0">
                <a:solidFill>
                  <a:srgbClr val="FF0000"/>
                </a:solidFill>
              </a:rPr>
              <a:t>)    </a:t>
            </a:r>
            <a:r>
              <a:rPr lang="zh-TW" altLang="zh-TW" sz="4000" b="1" dirty="0" smtClean="0">
                <a:solidFill>
                  <a:srgbClr val="FF0000"/>
                </a:solidFill>
              </a:rPr>
              <a:t>不客氣</a:t>
            </a:r>
            <a:r>
              <a:rPr lang="vi-VN" altLang="zh-TW" sz="4000" b="1" dirty="0" smtClean="0">
                <a:solidFill>
                  <a:srgbClr val="FF0000"/>
                </a:solidFill>
              </a:rPr>
              <a:t>  </a:t>
            </a:r>
            <a:endParaRPr lang="zh-TW" altLang="zh-TW" sz="4000" b="1" dirty="0">
              <a:solidFill>
                <a:srgbClr val="FF0000"/>
              </a:solidFill>
            </a:endParaRPr>
          </a:p>
          <a:p>
            <a:r>
              <a:rPr lang="vi-VN" altLang="zh-TW" sz="4000" b="1" dirty="0">
                <a:solidFill>
                  <a:srgbClr val="FF0000"/>
                </a:solidFill>
              </a:rPr>
              <a:t>2. Xin lỗi(</a:t>
            </a:r>
            <a:r>
              <a:rPr lang="zh-TW" altLang="zh-TW" sz="4000" b="1" dirty="0">
                <a:solidFill>
                  <a:srgbClr val="FF0000"/>
                </a:solidFill>
              </a:rPr>
              <a:t>興 ㄌ一ㄡˇ</a:t>
            </a:r>
            <a:r>
              <a:rPr lang="vi-VN" altLang="zh-TW" sz="4000" b="1" dirty="0">
                <a:solidFill>
                  <a:srgbClr val="FF0000"/>
                </a:solidFill>
              </a:rPr>
              <a:t>)                 	   </a:t>
            </a:r>
            <a:r>
              <a:rPr lang="zh-TW" altLang="en-US" sz="4000" b="1" dirty="0" smtClean="0">
                <a:solidFill>
                  <a:srgbClr val="FF0000"/>
                </a:solidFill>
              </a:rPr>
              <a:t>  </a:t>
            </a:r>
            <a:r>
              <a:rPr lang="zh-TW" altLang="zh-TW" sz="4000" b="1" dirty="0" smtClean="0">
                <a:solidFill>
                  <a:srgbClr val="FF0000"/>
                </a:solidFill>
              </a:rPr>
              <a:t>對不起</a:t>
            </a:r>
            <a:endParaRPr lang="zh-TW" altLang="zh-TW" sz="4000" b="1" dirty="0">
              <a:solidFill>
                <a:srgbClr val="FF0000"/>
              </a:solidFill>
            </a:endParaRPr>
          </a:p>
          <a:p>
            <a:r>
              <a:rPr lang="vi-VN" altLang="zh-TW" sz="4000" b="1" dirty="0">
                <a:solidFill>
                  <a:srgbClr val="FF0000"/>
                </a:solidFill>
              </a:rPr>
              <a:t> </a:t>
            </a:r>
            <a:r>
              <a:rPr lang="zh-TW" altLang="en-US" sz="4000" b="1" dirty="0" smtClean="0">
                <a:solidFill>
                  <a:srgbClr val="FF0000"/>
                </a:solidFill>
              </a:rPr>
              <a:t>  </a:t>
            </a:r>
            <a:r>
              <a:rPr lang="vi-VN" altLang="zh-TW" sz="4000" b="1" dirty="0" smtClean="0">
                <a:solidFill>
                  <a:srgbClr val="FF0000"/>
                </a:solidFill>
              </a:rPr>
              <a:t> </a:t>
            </a:r>
            <a:r>
              <a:rPr lang="vi-VN" altLang="zh-TW" sz="4000" b="1" dirty="0">
                <a:solidFill>
                  <a:srgbClr val="FF0000"/>
                </a:solidFill>
              </a:rPr>
              <a:t>Không sao đâu(</a:t>
            </a:r>
            <a:r>
              <a:rPr lang="zh-TW" altLang="zh-TW" sz="4000" b="1" dirty="0">
                <a:solidFill>
                  <a:srgbClr val="FF0000"/>
                </a:solidFill>
              </a:rPr>
              <a:t>空 ㄕㄠˊ ㄌㄠ</a:t>
            </a:r>
            <a:r>
              <a:rPr lang="vi-VN" altLang="zh-TW" sz="4000" b="1" dirty="0">
                <a:solidFill>
                  <a:srgbClr val="FF0000"/>
                </a:solidFill>
              </a:rPr>
              <a:t>)         </a:t>
            </a:r>
            <a:r>
              <a:rPr lang="zh-TW" altLang="zh-TW" sz="4000" b="1" dirty="0" smtClean="0">
                <a:solidFill>
                  <a:srgbClr val="FF0000"/>
                </a:solidFill>
              </a:rPr>
              <a:t>沒關係 </a:t>
            </a:r>
            <a:endParaRPr lang="zh-TW" altLang="zh-TW" sz="4000" b="1" dirty="0">
              <a:solidFill>
                <a:srgbClr val="FF0000"/>
              </a:solidFill>
            </a:endParaRPr>
          </a:p>
          <a:p>
            <a:r>
              <a:rPr lang="zh-TW" altLang="en-US" sz="4000" b="1" dirty="0" smtClean="0">
                <a:solidFill>
                  <a:srgbClr val="FF0000"/>
                </a:solidFill>
              </a:rPr>
              <a:t>     </a:t>
            </a:r>
            <a:r>
              <a:rPr lang="vi-VN" altLang="zh-TW" sz="4000" b="1" dirty="0" smtClean="0">
                <a:solidFill>
                  <a:srgbClr val="FF0000"/>
                </a:solidFill>
              </a:rPr>
              <a:t>Không </a:t>
            </a:r>
            <a:r>
              <a:rPr lang="vi-VN" altLang="zh-TW" sz="4000" b="1" dirty="0">
                <a:solidFill>
                  <a:srgbClr val="FF0000"/>
                </a:solidFill>
              </a:rPr>
              <a:t>sao(</a:t>
            </a:r>
            <a:r>
              <a:rPr lang="zh-TW" altLang="zh-TW" sz="4000" b="1" dirty="0">
                <a:solidFill>
                  <a:srgbClr val="FF0000"/>
                </a:solidFill>
              </a:rPr>
              <a:t>空 ㄕㄠ</a:t>
            </a:r>
            <a:r>
              <a:rPr lang="vi-VN" altLang="zh-TW" sz="4000" b="1" dirty="0">
                <a:solidFill>
                  <a:srgbClr val="FF0000"/>
                </a:solidFill>
              </a:rPr>
              <a:t>)                   	</a:t>
            </a:r>
            <a:r>
              <a:rPr lang="zh-TW" altLang="en-US" sz="4000" b="1" dirty="0" smtClean="0">
                <a:solidFill>
                  <a:srgbClr val="FF0000"/>
                </a:solidFill>
              </a:rPr>
              <a:t>      </a:t>
            </a:r>
            <a:r>
              <a:rPr lang="zh-TW" altLang="zh-TW" sz="4000" b="1" dirty="0" smtClean="0">
                <a:solidFill>
                  <a:srgbClr val="FF0000"/>
                </a:solidFill>
              </a:rPr>
              <a:t>沒事</a:t>
            </a:r>
            <a:endParaRPr lang="zh-TW" altLang="en-US" sz="4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64431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altLang="zh-TW" b="1" dirty="0">
                <a:solidFill>
                  <a:srgbClr val="0070C0"/>
                </a:solidFill>
              </a:rPr>
              <a:t>Bài </a:t>
            </a:r>
            <a:r>
              <a:rPr lang="en-US" altLang="zh-TW" b="1" dirty="0" smtClean="0">
                <a:solidFill>
                  <a:srgbClr val="0070C0"/>
                </a:solidFill>
              </a:rPr>
              <a:t>9</a:t>
            </a:r>
            <a:r>
              <a:rPr lang="zh-TW" altLang="zh-TW" b="1" dirty="0" smtClean="0">
                <a:solidFill>
                  <a:srgbClr val="0070C0"/>
                </a:solidFill>
              </a:rPr>
              <a:t>：</a:t>
            </a:r>
            <a:r>
              <a:rPr lang="vi-VN" altLang="zh-TW" b="1" dirty="0">
                <a:solidFill>
                  <a:srgbClr val="0070C0"/>
                </a:solidFill>
              </a:rPr>
              <a:t>	</a:t>
            </a:r>
            <a:r>
              <a:rPr lang="zh-TW" altLang="zh-TW" b="1" dirty="0" smtClean="0">
                <a:solidFill>
                  <a:srgbClr val="0070C0"/>
                </a:solidFill>
              </a:rPr>
              <a:t>第</a:t>
            </a:r>
            <a:r>
              <a:rPr lang="zh-TW" altLang="en-US" b="1" dirty="0" smtClean="0">
                <a:solidFill>
                  <a:srgbClr val="0070C0"/>
                </a:solidFill>
              </a:rPr>
              <a:t>九</a:t>
            </a:r>
            <a:r>
              <a:rPr lang="zh-TW" altLang="zh-TW" b="1" dirty="0" smtClean="0">
                <a:solidFill>
                  <a:srgbClr val="0070C0"/>
                </a:solidFill>
              </a:rPr>
              <a:t>單</a:t>
            </a:r>
            <a:r>
              <a:rPr lang="zh-TW" altLang="en-US" b="1" dirty="0" smtClean="0">
                <a:solidFill>
                  <a:srgbClr val="0070C0"/>
                </a:solidFill>
              </a:rPr>
              <a:t>元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66207" y="1845733"/>
            <a:ext cx="11234056" cy="4450563"/>
          </a:xfrm>
        </p:spPr>
        <p:txBody>
          <a:bodyPr>
            <a:noAutofit/>
          </a:bodyPr>
          <a:lstStyle/>
          <a:p>
            <a:r>
              <a:rPr lang="zh-TW" altLang="zh-TW" sz="4000" b="1" dirty="0">
                <a:solidFill>
                  <a:srgbClr val="FF0000"/>
                </a:solidFill>
              </a:rPr>
              <a:t>＊</a:t>
            </a:r>
            <a:r>
              <a:rPr lang="vi-VN" altLang="zh-TW" sz="4000" b="1" dirty="0">
                <a:solidFill>
                  <a:srgbClr val="FF0000"/>
                </a:solidFill>
              </a:rPr>
              <a:t>  muốn :</a:t>
            </a:r>
            <a:r>
              <a:rPr lang="zh-TW" altLang="zh-TW" sz="4000" b="1" dirty="0">
                <a:solidFill>
                  <a:srgbClr val="FF0000"/>
                </a:solidFill>
              </a:rPr>
              <a:t>想要</a:t>
            </a:r>
            <a:r>
              <a:rPr lang="vi-VN" altLang="zh-TW" sz="4000" b="1" dirty="0">
                <a:solidFill>
                  <a:srgbClr val="FF0000"/>
                </a:solidFill>
              </a:rPr>
              <a:t>    </a:t>
            </a:r>
            <a:endParaRPr lang="zh-TW" altLang="zh-TW" sz="4000" b="1" dirty="0">
              <a:solidFill>
                <a:srgbClr val="FF0000"/>
              </a:solidFill>
            </a:endParaRPr>
          </a:p>
          <a:p>
            <a:r>
              <a:rPr lang="vi-VN" altLang="zh-TW" sz="4000" b="1" dirty="0">
                <a:solidFill>
                  <a:srgbClr val="FF0000"/>
                </a:solidFill>
              </a:rPr>
              <a:t>1. Tôi muốn ăn mì(</a:t>
            </a:r>
            <a:r>
              <a:rPr lang="zh-TW" altLang="zh-TW" sz="4000" b="1" dirty="0">
                <a:solidFill>
                  <a:srgbClr val="FF0000"/>
                </a:solidFill>
              </a:rPr>
              <a:t>朵一 蒙 </a:t>
            </a:r>
            <a:r>
              <a:rPr lang="vi-VN" altLang="zh-TW" sz="4000" b="1" dirty="0">
                <a:solidFill>
                  <a:srgbClr val="FF0000"/>
                </a:solidFill>
              </a:rPr>
              <a:t>[</a:t>
            </a:r>
            <a:r>
              <a:rPr lang="zh-TW" altLang="zh-TW" sz="4000" b="1" dirty="0">
                <a:solidFill>
                  <a:srgbClr val="FF0000"/>
                </a:solidFill>
              </a:rPr>
              <a:t>尪</a:t>
            </a:r>
            <a:r>
              <a:rPr lang="vi-VN" altLang="zh-TW" sz="4000" b="1" dirty="0">
                <a:solidFill>
                  <a:srgbClr val="FF0000"/>
                </a:solidFill>
              </a:rPr>
              <a:t>] </a:t>
            </a:r>
            <a:r>
              <a:rPr lang="zh-TW" altLang="zh-TW" sz="4000" b="1" dirty="0">
                <a:solidFill>
                  <a:srgbClr val="FF0000"/>
                </a:solidFill>
              </a:rPr>
              <a:t>ㄇ一ˋ</a:t>
            </a:r>
            <a:r>
              <a:rPr lang="vi-VN" altLang="zh-TW" sz="4000" b="1" dirty="0">
                <a:solidFill>
                  <a:srgbClr val="FF0000"/>
                </a:solidFill>
              </a:rPr>
              <a:t>)   </a:t>
            </a:r>
            <a:r>
              <a:rPr lang="zh-TW" altLang="zh-TW" sz="4000" b="1" dirty="0" smtClean="0">
                <a:solidFill>
                  <a:srgbClr val="FF0000"/>
                </a:solidFill>
              </a:rPr>
              <a:t>我</a:t>
            </a:r>
            <a:r>
              <a:rPr lang="zh-TW" altLang="zh-TW" sz="4000" b="1" dirty="0">
                <a:solidFill>
                  <a:srgbClr val="FF0000"/>
                </a:solidFill>
              </a:rPr>
              <a:t>想吃麵</a:t>
            </a:r>
          </a:p>
          <a:p>
            <a:r>
              <a:rPr lang="vi-VN" altLang="zh-TW" sz="4000" b="1" dirty="0">
                <a:solidFill>
                  <a:srgbClr val="FF0000"/>
                </a:solidFill>
              </a:rPr>
              <a:t>2. Tôi muốn uống nước(</a:t>
            </a:r>
            <a:r>
              <a:rPr lang="zh-TW" altLang="zh-TW" sz="4000" b="1" dirty="0">
                <a:solidFill>
                  <a:srgbClr val="FF0000"/>
                </a:solidFill>
              </a:rPr>
              <a:t>朵一 蒙 ㄨㄥˊ 勒</a:t>
            </a:r>
            <a:r>
              <a:rPr lang="vi-VN" altLang="zh-TW" sz="4000" b="1" dirty="0">
                <a:solidFill>
                  <a:srgbClr val="FF0000"/>
                </a:solidFill>
              </a:rPr>
              <a:t>) </a:t>
            </a:r>
            <a:endParaRPr lang="en-US" altLang="zh-TW" sz="4000" b="1" dirty="0" smtClean="0">
              <a:solidFill>
                <a:srgbClr val="FF0000"/>
              </a:solidFill>
            </a:endParaRPr>
          </a:p>
          <a:p>
            <a:r>
              <a:rPr lang="zh-TW" altLang="en-US" sz="4000" b="1" dirty="0">
                <a:solidFill>
                  <a:srgbClr val="FF0000"/>
                </a:solidFill>
              </a:rPr>
              <a:t> </a:t>
            </a:r>
            <a:r>
              <a:rPr lang="zh-TW" altLang="en-US" sz="4000" b="1" dirty="0" smtClean="0">
                <a:solidFill>
                  <a:srgbClr val="FF0000"/>
                </a:solidFill>
              </a:rPr>
              <a:t>    </a:t>
            </a:r>
            <a:r>
              <a:rPr lang="zh-TW" altLang="zh-TW" sz="4000" b="1" dirty="0" smtClean="0">
                <a:solidFill>
                  <a:srgbClr val="FF0000"/>
                </a:solidFill>
              </a:rPr>
              <a:t>我</a:t>
            </a:r>
            <a:r>
              <a:rPr lang="zh-TW" altLang="zh-TW" sz="4000" b="1" dirty="0">
                <a:solidFill>
                  <a:srgbClr val="FF0000"/>
                </a:solidFill>
              </a:rPr>
              <a:t>想喝水 </a:t>
            </a:r>
          </a:p>
          <a:p>
            <a:r>
              <a:rPr lang="vi-VN" altLang="zh-TW" sz="4000" b="1" dirty="0">
                <a:solidFill>
                  <a:srgbClr val="FF0000"/>
                </a:solidFill>
              </a:rPr>
              <a:t>3. Tôi muốn đi nhà vệ sinh</a:t>
            </a:r>
            <a:endParaRPr lang="zh-TW" altLang="zh-TW" sz="4000" b="1" dirty="0">
              <a:solidFill>
                <a:srgbClr val="FF0000"/>
              </a:solidFill>
            </a:endParaRPr>
          </a:p>
          <a:p>
            <a:r>
              <a:rPr lang="zh-TW" altLang="en-US" sz="4000" b="1" dirty="0" smtClean="0">
                <a:solidFill>
                  <a:srgbClr val="FF0000"/>
                </a:solidFill>
              </a:rPr>
              <a:t>    </a:t>
            </a:r>
            <a:r>
              <a:rPr lang="vi-VN" altLang="zh-TW" sz="4000" b="1" dirty="0" smtClean="0">
                <a:solidFill>
                  <a:srgbClr val="FF0000"/>
                </a:solidFill>
              </a:rPr>
              <a:t>(</a:t>
            </a:r>
            <a:r>
              <a:rPr lang="zh-TW" altLang="zh-TW" sz="4000" b="1" dirty="0">
                <a:solidFill>
                  <a:srgbClr val="FF0000"/>
                </a:solidFill>
              </a:rPr>
              <a:t>朵一 蒙 ㄌ一 一ㄚˋ 一ㄝ ㄕㄣ</a:t>
            </a:r>
            <a:r>
              <a:rPr lang="vi-VN" altLang="zh-TW" sz="4000" b="1" dirty="0">
                <a:solidFill>
                  <a:srgbClr val="FF0000"/>
                </a:solidFill>
              </a:rPr>
              <a:t>) </a:t>
            </a:r>
            <a:r>
              <a:rPr lang="zh-TW" altLang="zh-TW" sz="4000" b="1" dirty="0">
                <a:solidFill>
                  <a:srgbClr val="FF0000"/>
                </a:solidFill>
              </a:rPr>
              <a:t>我想上廁所</a:t>
            </a:r>
          </a:p>
          <a:p>
            <a:endParaRPr lang="zh-TW" altLang="en-US" sz="4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03540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altLang="zh-TW" b="1" dirty="0">
                <a:solidFill>
                  <a:srgbClr val="0070C0"/>
                </a:solidFill>
              </a:rPr>
              <a:t>Bài </a:t>
            </a:r>
            <a:r>
              <a:rPr lang="en-US" altLang="zh-TW" b="1" dirty="0" smtClean="0">
                <a:solidFill>
                  <a:srgbClr val="0070C0"/>
                </a:solidFill>
              </a:rPr>
              <a:t>10</a:t>
            </a:r>
            <a:r>
              <a:rPr lang="zh-TW" altLang="zh-TW" b="1" dirty="0" smtClean="0">
                <a:solidFill>
                  <a:srgbClr val="0070C0"/>
                </a:solidFill>
              </a:rPr>
              <a:t>：</a:t>
            </a:r>
            <a:r>
              <a:rPr lang="vi-VN" altLang="zh-TW" b="1" dirty="0">
                <a:solidFill>
                  <a:srgbClr val="0070C0"/>
                </a:solidFill>
              </a:rPr>
              <a:t>	</a:t>
            </a:r>
            <a:r>
              <a:rPr lang="zh-TW" altLang="zh-TW" b="1" dirty="0" smtClean="0">
                <a:solidFill>
                  <a:srgbClr val="0070C0"/>
                </a:solidFill>
              </a:rPr>
              <a:t>第</a:t>
            </a:r>
            <a:r>
              <a:rPr lang="zh-TW" altLang="en-US" b="1" dirty="0" smtClean="0">
                <a:solidFill>
                  <a:srgbClr val="0070C0"/>
                </a:solidFill>
              </a:rPr>
              <a:t>十</a:t>
            </a:r>
            <a:r>
              <a:rPr lang="zh-TW" altLang="zh-TW" b="1" dirty="0" smtClean="0">
                <a:solidFill>
                  <a:srgbClr val="0070C0"/>
                </a:solidFill>
              </a:rPr>
              <a:t>單</a:t>
            </a:r>
            <a:r>
              <a:rPr lang="zh-TW" altLang="en-US" b="1" dirty="0" smtClean="0">
                <a:solidFill>
                  <a:srgbClr val="0070C0"/>
                </a:solidFill>
              </a:rPr>
              <a:t>元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2697" y="1832670"/>
            <a:ext cx="11547565" cy="4515877"/>
          </a:xfrm>
        </p:spPr>
        <p:txBody>
          <a:bodyPr>
            <a:normAutofit fontScale="85000" lnSpcReduction="20000"/>
          </a:bodyPr>
          <a:lstStyle/>
          <a:p>
            <a:pPr marL="0" lvl="0" indent="0">
              <a:buNone/>
            </a:pPr>
            <a:r>
              <a:rPr lang="zh-TW" altLang="en-US" sz="4000" b="1" dirty="0">
                <a:solidFill>
                  <a:srgbClr val="FF0000"/>
                </a:solidFill>
              </a:rPr>
              <a:t> </a:t>
            </a:r>
            <a:r>
              <a:rPr lang="en-US" altLang="zh-TW" sz="4000" b="1" dirty="0" smtClean="0">
                <a:solidFill>
                  <a:srgbClr val="FF0000"/>
                </a:solidFill>
              </a:rPr>
              <a:t>1.</a:t>
            </a:r>
            <a:r>
              <a:rPr lang="vi-VN" altLang="zh-TW" sz="4000" b="1" dirty="0" smtClean="0">
                <a:solidFill>
                  <a:srgbClr val="FF0000"/>
                </a:solidFill>
              </a:rPr>
              <a:t>Làm </a:t>
            </a:r>
            <a:r>
              <a:rPr lang="vi-VN" altLang="zh-TW" sz="4000" b="1" dirty="0">
                <a:solidFill>
                  <a:srgbClr val="FF0000"/>
                </a:solidFill>
              </a:rPr>
              <a:t>ơn cho tôi một tô phở</a:t>
            </a:r>
            <a:endParaRPr lang="zh-TW" altLang="zh-TW" sz="4000" b="1" dirty="0">
              <a:solidFill>
                <a:srgbClr val="FF0000"/>
              </a:solidFill>
            </a:endParaRPr>
          </a:p>
          <a:p>
            <a:r>
              <a:rPr lang="zh-TW" altLang="en-US" sz="4000" b="1" dirty="0" smtClean="0">
                <a:solidFill>
                  <a:srgbClr val="FF0000"/>
                </a:solidFill>
              </a:rPr>
              <a:t>   </a:t>
            </a:r>
            <a:r>
              <a:rPr lang="vi-VN" altLang="zh-TW" sz="4000" b="1" dirty="0" smtClean="0">
                <a:solidFill>
                  <a:srgbClr val="FF0000"/>
                </a:solidFill>
              </a:rPr>
              <a:t>(</a:t>
            </a:r>
            <a:r>
              <a:rPr lang="zh-TW" altLang="zh-TW" sz="4000" b="1" dirty="0">
                <a:solidFill>
                  <a:srgbClr val="FF0000"/>
                </a:solidFill>
              </a:rPr>
              <a:t>ㄌㄢˋ 恩 ㄓㄡ 朵一 木 ㄉㄡ ㄆㄛˇ</a:t>
            </a:r>
            <a:r>
              <a:rPr lang="vi-VN" altLang="zh-TW" sz="4000" b="1" dirty="0">
                <a:solidFill>
                  <a:srgbClr val="FF0000"/>
                </a:solidFill>
              </a:rPr>
              <a:t>)</a:t>
            </a:r>
            <a:r>
              <a:rPr lang="zh-TW" altLang="zh-TW" sz="4000" b="1" dirty="0">
                <a:solidFill>
                  <a:srgbClr val="FF0000"/>
                </a:solidFill>
              </a:rPr>
              <a:t>麻煩給我一碗河粉</a:t>
            </a:r>
          </a:p>
          <a:p>
            <a:pPr lvl="0"/>
            <a:r>
              <a:rPr lang="en-US" altLang="zh-TW" sz="4000" b="1" dirty="0" smtClean="0">
                <a:solidFill>
                  <a:srgbClr val="FF0000"/>
                </a:solidFill>
              </a:rPr>
              <a:t>2.</a:t>
            </a:r>
            <a:r>
              <a:rPr lang="vi-VN" altLang="zh-TW" sz="4000" b="1" dirty="0" smtClean="0">
                <a:solidFill>
                  <a:srgbClr val="FF0000"/>
                </a:solidFill>
              </a:rPr>
              <a:t>Làm </a:t>
            </a:r>
            <a:r>
              <a:rPr lang="vi-VN" altLang="zh-TW" sz="4000" b="1" dirty="0">
                <a:solidFill>
                  <a:srgbClr val="FF0000"/>
                </a:solidFill>
              </a:rPr>
              <a:t>ơn cho tôi mượn cây dù</a:t>
            </a:r>
            <a:endParaRPr lang="zh-TW" altLang="zh-TW" sz="4000" b="1" dirty="0">
              <a:solidFill>
                <a:srgbClr val="FF0000"/>
              </a:solidFill>
            </a:endParaRPr>
          </a:p>
          <a:p>
            <a:r>
              <a:rPr lang="zh-TW" altLang="en-US" sz="4000" b="1" dirty="0" smtClean="0">
                <a:solidFill>
                  <a:srgbClr val="FF0000"/>
                </a:solidFill>
              </a:rPr>
              <a:t>   </a:t>
            </a:r>
            <a:r>
              <a:rPr lang="vi-VN" altLang="zh-TW" sz="4000" b="1" dirty="0" smtClean="0">
                <a:solidFill>
                  <a:srgbClr val="FF0000"/>
                </a:solidFill>
              </a:rPr>
              <a:t>(</a:t>
            </a:r>
            <a:r>
              <a:rPr lang="zh-TW" altLang="zh-TW" sz="4000" b="1" dirty="0">
                <a:solidFill>
                  <a:srgbClr val="FF0000"/>
                </a:solidFill>
              </a:rPr>
              <a:t>ㄌㄢˋ 恩 ㄓㄡ 朵一 ㄇㄨㄥˋ ㄍㄟ 一ㄨˋ</a:t>
            </a:r>
            <a:r>
              <a:rPr lang="vi-VN" altLang="zh-TW" sz="4000" b="1" dirty="0">
                <a:solidFill>
                  <a:srgbClr val="FF0000"/>
                </a:solidFill>
              </a:rPr>
              <a:t>)</a:t>
            </a:r>
            <a:r>
              <a:rPr lang="zh-TW" altLang="zh-TW" sz="4000" b="1" dirty="0">
                <a:solidFill>
                  <a:srgbClr val="FF0000"/>
                </a:solidFill>
              </a:rPr>
              <a:t>麻煩給我借（借我</a:t>
            </a:r>
            <a:r>
              <a:rPr lang="zh-TW" altLang="zh-TW" sz="4000" b="1" dirty="0" smtClean="0">
                <a:solidFill>
                  <a:srgbClr val="FF0000"/>
                </a:solidFill>
              </a:rPr>
              <a:t>）</a:t>
            </a:r>
            <a:endParaRPr lang="en-US" altLang="zh-TW" sz="4000" b="1" dirty="0" smtClean="0">
              <a:solidFill>
                <a:srgbClr val="FF0000"/>
              </a:solidFill>
            </a:endParaRPr>
          </a:p>
          <a:p>
            <a:r>
              <a:rPr lang="zh-TW" altLang="en-US" sz="4000" b="1" dirty="0">
                <a:solidFill>
                  <a:srgbClr val="FF0000"/>
                </a:solidFill>
              </a:rPr>
              <a:t> </a:t>
            </a:r>
            <a:r>
              <a:rPr lang="zh-TW" altLang="en-US" sz="4000" b="1" dirty="0" smtClean="0">
                <a:solidFill>
                  <a:srgbClr val="FF0000"/>
                </a:solidFill>
              </a:rPr>
              <a:t>   </a:t>
            </a:r>
            <a:r>
              <a:rPr lang="zh-TW" altLang="zh-TW" sz="4000" b="1" dirty="0" smtClean="0">
                <a:solidFill>
                  <a:srgbClr val="FF0000"/>
                </a:solidFill>
              </a:rPr>
              <a:t>雨傘</a:t>
            </a:r>
            <a:endParaRPr lang="en-US" altLang="zh-TW" sz="4000" b="1" dirty="0" smtClean="0">
              <a:solidFill>
                <a:srgbClr val="FF0000"/>
              </a:solidFill>
            </a:endParaRPr>
          </a:p>
          <a:p>
            <a:r>
              <a:rPr lang="vi-VN" altLang="zh-TW" sz="4000" b="1" dirty="0" smtClean="0">
                <a:solidFill>
                  <a:srgbClr val="FF0000"/>
                </a:solidFill>
              </a:rPr>
              <a:t>3.Làm </a:t>
            </a:r>
            <a:r>
              <a:rPr lang="vi-VN" altLang="zh-TW" sz="4000" b="1" dirty="0">
                <a:solidFill>
                  <a:srgbClr val="FF0000"/>
                </a:solidFill>
              </a:rPr>
              <a:t>ơn cho tôi hỏi , nhà vệ sinh ở đâu </a:t>
            </a:r>
            <a:endParaRPr lang="en-US" altLang="zh-TW" sz="4000" b="1" dirty="0" smtClean="0">
              <a:solidFill>
                <a:srgbClr val="FF0000"/>
              </a:solidFill>
            </a:endParaRPr>
          </a:p>
          <a:p>
            <a:r>
              <a:rPr lang="vi-VN" altLang="zh-TW" sz="4000" b="1" dirty="0">
                <a:solidFill>
                  <a:srgbClr val="FF0000"/>
                </a:solidFill>
              </a:rPr>
              <a:t>( </a:t>
            </a:r>
            <a:r>
              <a:rPr lang="zh-TW" altLang="zh-TW" sz="4000" b="1" dirty="0">
                <a:solidFill>
                  <a:srgbClr val="FF0000"/>
                </a:solidFill>
              </a:rPr>
              <a:t>ㄌㄢˋ 恩 ㄓㄡ 朵一 ㄕㄣ ㄜˇ ㄌㄠ </a:t>
            </a:r>
            <a:r>
              <a:rPr lang="vi-VN" altLang="zh-TW" sz="4000" b="1" dirty="0" smtClean="0">
                <a:solidFill>
                  <a:srgbClr val="FF0000"/>
                </a:solidFill>
              </a:rPr>
              <a:t>)</a:t>
            </a:r>
            <a:r>
              <a:rPr lang="zh-TW" altLang="zh-TW" sz="4000" b="1" dirty="0" smtClean="0">
                <a:solidFill>
                  <a:srgbClr val="FF0000"/>
                </a:solidFill>
              </a:rPr>
              <a:t>麻煩</a:t>
            </a:r>
            <a:r>
              <a:rPr lang="zh-TW" altLang="zh-TW" sz="4000" b="1" dirty="0">
                <a:solidFill>
                  <a:srgbClr val="FF0000"/>
                </a:solidFill>
              </a:rPr>
              <a:t>、請問，廁所在哪裡</a:t>
            </a:r>
            <a:r>
              <a:rPr lang="vi-VN" altLang="zh-TW" sz="4000" b="1" dirty="0">
                <a:solidFill>
                  <a:srgbClr val="FF0000"/>
                </a:solidFill>
              </a:rPr>
              <a:t>?</a:t>
            </a:r>
            <a:endParaRPr lang="zh-TW" altLang="zh-TW" sz="4000" b="1" dirty="0">
              <a:solidFill>
                <a:srgbClr val="FF0000"/>
              </a:solidFill>
            </a:endParaRPr>
          </a:p>
          <a:p>
            <a:r>
              <a:rPr lang="vi-VN" altLang="zh-TW" sz="4000" b="1" dirty="0">
                <a:solidFill>
                  <a:srgbClr val="FF0000"/>
                </a:solidFill>
              </a:rPr>
              <a:t>  Ở đằng kia(</a:t>
            </a:r>
            <a:r>
              <a:rPr lang="zh-TW" altLang="zh-TW" sz="4000" b="1" dirty="0">
                <a:solidFill>
                  <a:srgbClr val="FF0000"/>
                </a:solidFill>
              </a:rPr>
              <a:t>ㄛˇ ㄌㄤˋ ㄍㄧㄚ</a:t>
            </a:r>
            <a:r>
              <a:rPr lang="vi-VN" altLang="zh-TW" sz="4000" b="1" dirty="0">
                <a:solidFill>
                  <a:srgbClr val="FF0000"/>
                </a:solidFill>
              </a:rPr>
              <a:t>)</a:t>
            </a:r>
            <a:r>
              <a:rPr lang="zh-TW" altLang="zh-TW" sz="4000" b="1" dirty="0">
                <a:solidFill>
                  <a:srgbClr val="FF0000"/>
                </a:solidFill>
              </a:rPr>
              <a:t>在那邊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99548094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altLang="zh-TW" b="1" dirty="0">
                <a:solidFill>
                  <a:srgbClr val="0070C0"/>
                </a:solidFill>
              </a:rPr>
              <a:t>Bài </a:t>
            </a:r>
            <a:r>
              <a:rPr lang="en-US" altLang="zh-TW" b="1" dirty="0" smtClean="0">
                <a:solidFill>
                  <a:srgbClr val="0070C0"/>
                </a:solidFill>
              </a:rPr>
              <a:t>11</a:t>
            </a:r>
            <a:r>
              <a:rPr lang="zh-TW" altLang="zh-TW" b="1" dirty="0" smtClean="0">
                <a:solidFill>
                  <a:srgbClr val="0070C0"/>
                </a:solidFill>
              </a:rPr>
              <a:t>：</a:t>
            </a:r>
            <a:r>
              <a:rPr lang="vi-VN" altLang="zh-TW" b="1" dirty="0">
                <a:solidFill>
                  <a:srgbClr val="0070C0"/>
                </a:solidFill>
              </a:rPr>
              <a:t>	</a:t>
            </a:r>
            <a:r>
              <a:rPr lang="zh-TW" altLang="zh-TW" b="1" dirty="0" smtClean="0">
                <a:solidFill>
                  <a:srgbClr val="0070C0"/>
                </a:solidFill>
              </a:rPr>
              <a:t>第</a:t>
            </a:r>
            <a:r>
              <a:rPr lang="zh-TW" altLang="en-US" b="1" dirty="0" smtClean="0">
                <a:solidFill>
                  <a:srgbClr val="0070C0"/>
                </a:solidFill>
              </a:rPr>
              <a:t>十一</a:t>
            </a:r>
            <a:r>
              <a:rPr lang="zh-TW" altLang="zh-TW" b="1" dirty="0" smtClean="0">
                <a:solidFill>
                  <a:srgbClr val="0070C0"/>
                </a:solidFill>
              </a:rPr>
              <a:t>單</a:t>
            </a:r>
            <a:r>
              <a:rPr lang="zh-TW" altLang="en-US" b="1" dirty="0" smtClean="0">
                <a:solidFill>
                  <a:srgbClr val="0070C0"/>
                </a:solidFill>
              </a:rPr>
              <a:t>元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705395" y="1737360"/>
            <a:ext cx="11129554" cy="4777135"/>
          </a:xfrm>
        </p:spPr>
        <p:txBody>
          <a:bodyPr>
            <a:normAutofit fontScale="92500"/>
          </a:bodyPr>
          <a:lstStyle/>
          <a:p>
            <a:r>
              <a:rPr lang="vi-VN" altLang="zh-TW" sz="4000" b="1" dirty="0">
                <a:solidFill>
                  <a:srgbClr val="FF0000"/>
                </a:solidFill>
              </a:rPr>
              <a:t>Anh ăn cơm chưa ?(</a:t>
            </a:r>
            <a:r>
              <a:rPr lang="zh-TW" altLang="zh-TW" sz="4000" b="1" dirty="0">
                <a:solidFill>
                  <a:srgbClr val="FF0000"/>
                </a:solidFill>
              </a:rPr>
              <a:t>安 尪 公 ㄓㄜ</a:t>
            </a:r>
            <a:r>
              <a:rPr lang="vi-VN" altLang="zh-TW" sz="4000" b="1" dirty="0">
                <a:solidFill>
                  <a:srgbClr val="FF0000"/>
                </a:solidFill>
              </a:rPr>
              <a:t>)   </a:t>
            </a:r>
            <a:r>
              <a:rPr lang="zh-TW" altLang="zh-TW" sz="4000" b="1" dirty="0">
                <a:solidFill>
                  <a:srgbClr val="FF0000"/>
                </a:solidFill>
              </a:rPr>
              <a:t>你吃飯了沒有 </a:t>
            </a:r>
            <a:r>
              <a:rPr lang="vi-VN" altLang="zh-TW" sz="4000" b="1" dirty="0">
                <a:solidFill>
                  <a:srgbClr val="FF0000"/>
                </a:solidFill>
              </a:rPr>
              <a:t>? </a:t>
            </a:r>
            <a:endParaRPr lang="zh-TW" altLang="zh-TW" sz="4000" b="1" dirty="0">
              <a:solidFill>
                <a:srgbClr val="FF0000"/>
              </a:solidFill>
            </a:endParaRPr>
          </a:p>
          <a:p>
            <a:r>
              <a:rPr lang="vi-VN" altLang="zh-TW" sz="4000" b="1" dirty="0">
                <a:solidFill>
                  <a:srgbClr val="FF0000"/>
                </a:solidFill>
              </a:rPr>
              <a:t>-         ăn rồi(</a:t>
            </a:r>
            <a:r>
              <a:rPr lang="zh-TW" altLang="zh-TW" sz="4000" b="1" dirty="0">
                <a:solidFill>
                  <a:srgbClr val="FF0000"/>
                </a:solidFill>
              </a:rPr>
              <a:t>尪 ㄖ一ㄡˋ</a:t>
            </a:r>
            <a:r>
              <a:rPr lang="vi-VN" altLang="zh-TW" sz="4000" b="1" dirty="0">
                <a:solidFill>
                  <a:srgbClr val="FF0000"/>
                </a:solidFill>
              </a:rPr>
              <a:t>)           </a:t>
            </a:r>
            <a:r>
              <a:rPr lang="zh-TW" altLang="zh-TW" sz="4000" b="1" dirty="0">
                <a:solidFill>
                  <a:srgbClr val="FF0000"/>
                </a:solidFill>
              </a:rPr>
              <a:t>吃了</a:t>
            </a:r>
          </a:p>
          <a:p>
            <a:r>
              <a:rPr lang="vi-VN" altLang="zh-TW" sz="4000" b="1" dirty="0">
                <a:solidFill>
                  <a:srgbClr val="FF0000"/>
                </a:solidFill>
              </a:rPr>
              <a:t>-         chưa (</a:t>
            </a:r>
            <a:r>
              <a:rPr lang="zh-TW" altLang="zh-TW" sz="4000" b="1" dirty="0">
                <a:solidFill>
                  <a:srgbClr val="FF0000"/>
                </a:solidFill>
              </a:rPr>
              <a:t>ㄓㄜ</a:t>
            </a:r>
            <a:r>
              <a:rPr lang="vi-VN" altLang="zh-TW" sz="4000" b="1" dirty="0">
                <a:solidFill>
                  <a:srgbClr val="FF0000"/>
                </a:solidFill>
              </a:rPr>
              <a:t>)                	</a:t>
            </a:r>
            <a:r>
              <a:rPr lang="zh-TW" altLang="zh-TW" sz="4000" b="1" dirty="0">
                <a:solidFill>
                  <a:srgbClr val="FF0000"/>
                </a:solidFill>
              </a:rPr>
              <a:t>還沒有 </a:t>
            </a:r>
          </a:p>
          <a:p>
            <a:r>
              <a:rPr lang="vi-VN" altLang="zh-TW" sz="4000" b="1" dirty="0">
                <a:solidFill>
                  <a:srgbClr val="FF0000"/>
                </a:solidFill>
              </a:rPr>
              <a:t>Anh thích ăn gì ?</a:t>
            </a:r>
            <a:endParaRPr lang="zh-TW" altLang="zh-TW" sz="4000" b="1" dirty="0">
              <a:solidFill>
                <a:srgbClr val="FF0000"/>
              </a:solidFill>
            </a:endParaRPr>
          </a:p>
          <a:p>
            <a:r>
              <a:rPr lang="vi-VN" altLang="zh-TW" sz="4000" b="1" dirty="0">
                <a:solidFill>
                  <a:srgbClr val="FF0000"/>
                </a:solidFill>
              </a:rPr>
              <a:t>(</a:t>
            </a:r>
            <a:r>
              <a:rPr lang="zh-TW" altLang="zh-TW" sz="4000" b="1" dirty="0">
                <a:solidFill>
                  <a:srgbClr val="FF0000"/>
                </a:solidFill>
              </a:rPr>
              <a:t>安 ㄊ一ㄣˊ 尪 ㄍㄞˊ </a:t>
            </a:r>
            <a:r>
              <a:rPr lang="vi-VN" altLang="zh-TW" sz="4000" b="1" dirty="0">
                <a:solidFill>
                  <a:srgbClr val="FF0000"/>
                </a:solidFill>
              </a:rPr>
              <a:t>[</a:t>
            </a:r>
            <a:r>
              <a:rPr lang="zh-TW" altLang="zh-TW" sz="4000" b="1" dirty="0">
                <a:solidFill>
                  <a:srgbClr val="FF0000"/>
                </a:solidFill>
              </a:rPr>
              <a:t>己</a:t>
            </a:r>
            <a:r>
              <a:rPr lang="vi-VN" altLang="zh-TW" sz="4000" b="1" dirty="0">
                <a:solidFill>
                  <a:srgbClr val="FF0000"/>
                </a:solidFill>
              </a:rPr>
              <a:t>]) </a:t>
            </a:r>
            <a:r>
              <a:rPr lang="zh-TW" altLang="zh-TW" sz="4000" b="1" dirty="0">
                <a:solidFill>
                  <a:srgbClr val="FF0000"/>
                </a:solidFill>
              </a:rPr>
              <a:t>你喜歡吃什麼 </a:t>
            </a:r>
            <a:r>
              <a:rPr lang="vi-VN" altLang="zh-TW" sz="4000" b="1" dirty="0">
                <a:solidFill>
                  <a:srgbClr val="FF0000"/>
                </a:solidFill>
              </a:rPr>
              <a:t>?</a:t>
            </a:r>
            <a:endParaRPr lang="zh-TW" altLang="zh-TW" sz="4000" b="1" dirty="0">
              <a:solidFill>
                <a:srgbClr val="FF0000"/>
              </a:solidFill>
            </a:endParaRPr>
          </a:p>
          <a:p>
            <a:r>
              <a:rPr lang="vi-VN" altLang="zh-TW" sz="4000" b="1" dirty="0">
                <a:solidFill>
                  <a:srgbClr val="FF0000"/>
                </a:solidFill>
              </a:rPr>
              <a:t>Tôi thích ăn phở bò</a:t>
            </a:r>
            <a:endParaRPr lang="zh-TW" altLang="zh-TW" sz="4000" b="1" dirty="0">
              <a:solidFill>
                <a:srgbClr val="FF0000"/>
              </a:solidFill>
            </a:endParaRPr>
          </a:p>
          <a:p>
            <a:r>
              <a:rPr lang="vi-VN" altLang="zh-TW" sz="4000" b="1" dirty="0">
                <a:solidFill>
                  <a:srgbClr val="FF0000"/>
                </a:solidFill>
              </a:rPr>
              <a:t>(</a:t>
            </a:r>
            <a:r>
              <a:rPr lang="zh-TW" altLang="zh-TW" sz="4000" b="1" dirty="0">
                <a:solidFill>
                  <a:srgbClr val="FF0000"/>
                </a:solidFill>
              </a:rPr>
              <a:t>朵一 ㄊ一ㄣˊ 尪 ㄆㄛˇㄅㄛˋ</a:t>
            </a:r>
            <a:r>
              <a:rPr lang="vi-VN" altLang="zh-TW" sz="4000" b="1" dirty="0">
                <a:solidFill>
                  <a:srgbClr val="FF0000"/>
                </a:solidFill>
              </a:rPr>
              <a:t>)</a:t>
            </a:r>
            <a:r>
              <a:rPr lang="zh-TW" altLang="zh-TW" sz="4000" b="1" dirty="0">
                <a:solidFill>
                  <a:srgbClr val="FF0000"/>
                </a:solidFill>
              </a:rPr>
              <a:t>我喜歡吃牛肉河粉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2604635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altLang="zh-TW" b="1" dirty="0">
                <a:solidFill>
                  <a:srgbClr val="0070C0"/>
                </a:solidFill>
              </a:rPr>
              <a:t>Bài </a:t>
            </a:r>
            <a:r>
              <a:rPr lang="en-US" altLang="zh-TW" b="1" dirty="0" smtClean="0">
                <a:solidFill>
                  <a:srgbClr val="0070C0"/>
                </a:solidFill>
              </a:rPr>
              <a:t>12</a:t>
            </a:r>
            <a:r>
              <a:rPr lang="zh-TW" altLang="zh-TW" b="1" dirty="0" smtClean="0">
                <a:solidFill>
                  <a:srgbClr val="0070C0"/>
                </a:solidFill>
              </a:rPr>
              <a:t>：</a:t>
            </a:r>
            <a:r>
              <a:rPr lang="vi-VN" altLang="zh-TW" b="1" dirty="0">
                <a:solidFill>
                  <a:srgbClr val="0070C0"/>
                </a:solidFill>
              </a:rPr>
              <a:t>	</a:t>
            </a:r>
            <a:r>
              <a:rPr lang="zh-TW" altLang="zh-TW" b="1" dirty="0" smtClean="0">
                <a:solidFill>
                  <a:srgbClr val="0070C0"/>
                </a:solidFill>
              </a:rPr>
              <a:t>第</a:t>
            </a:r>
            <a:r>
              <a:rPr lang="zh-TW" altLang="en-US" b="1" dirty="0" smtClean="0">
                <a:solidFill>
                  <a:srgbClr val="0070C0"/>
                </a:solidFill>
              </a:rPr>
              <a:t>十二</a:t>
            </a:r>
            <a:r>
              <a:rPr lang="zh-TW" altLang="zh-TW" b="1" dirty="0" smtClean="0">
                <a:solidFill>
                  <a:srgbClr val="0070C0"/>
                </a:solidFill>
              </a:rPr>
              <a:t>單</a:t>
            </a:r>
            <a:r>
              <a:rPr lang="zh-TW" altLang="en-US" b="1" dirty="0" smtClean="0">
                <a:solidFill>
                  <a:srgbClr val="0070C0"/>
                </a:solidFill>
              </a:rPr>
              <a:t>元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097279" y="1845734"/>
            <a:ext cx="10711543" cy="4023360"/>
          </a:xfrm>
        </p:spPr>
        <p:txBody>
          <a:bodyPr>
            <a:normAutofit/>
          </a:bodyPr>
          <a:lstStyle/>
          <a:p>
            <a:r>
              <a:rPr lang="vi-VN" altLang="zh-TW" sz="4000" b="1" dirty="0">
                <a:solidFill>
                  <a:srgbClr val="FF0000"/>
                </a:solidFill>
                <a:ea typeface="+mj-ea"/>
              </a:rPr>
              <a:t>1. Tôi(</a:t>
            </a:r>
            <a:r>
              <a:rPr lang="zh-TW" altLang="zh-TW" sz="4000" b="1" dirty="0">
                <a:solidFill>
                  <a:srgbClr val="FF0000"/>
                </a:solidFill>
                <a:ea typeface="+mj-ea"/>
              </a:rPr>
              <a:t>朵 一</a:t>
            </a:r>
            <a:r>
              <a:rPr lang="vi-VN" altLang="zh-TW" sz="4000" b="1" dirty="0">
                <a:solidFill>
                  <a:srgbClr val="FF0000"/>
                </a:solidFill>
                <a:ea typeface="+mj-ea"/>
              </a:rPr>
              <a:t>)                          	</a:t>
            </a:r>
            <a:r>
              <a:rPr lang="zh-TW" altLang="zh-TW" sz="4000" b="1" dirty="0">
                <a:solidFill>
                  <a:srgbClr val="FF0000"/>
                </a:solidFill>
                <a:ea typeface="+mj-ea"/>
              </a:rPr>
              <a:t>我</a:t>
            </a:r>
          </a:p>
          <a:p>
            <a:r>
              <a:rPr lang="vi-VN" altLang="zh-TW" sz="4000" b="1" dirty="0">
                <a:solidFill>
                  <a:srgbClr val="FF0000"/>
                </a:solidFill>
                <a:ea typeface="+mj-ea"/>
              </a:rPr>
              <a:t>2. Anh / ông(</a:t>
            </a:r>
            <a:r>
              <a:rPr lang="zh-TW" altLang="zh-TW" sz="4000" b="1" dirty="0">
                <a:solidFill>
                  <a:srgbClr val="FF0000"/>
                </a:solidFill>
                <a:ea typeface="+mj-ea"/>
              </a:rPr>
              <a:t>安</a:t>
            </a:r>
            <a:r>
              <a:rPr lang="vi-VN" altLang="zh-TW" sz="4000" b="1" dirty="0">
                <a:solidFill>
                  <a:srgbClr val="FF0000"/>
                </a:solidFill>
                <a:ea typeface="+mj-ea"/>
              </a:rPr>
              <a:t>/</a:t>
            </a:r>
            <a:r>
              <a:rPr lang="zh-TW" altLang="zh-TW" sz="4000" b="1" dirty="0">
                <a:solidFill>
                  <a:srgbClr val="FF0000"/>
                </a:solidFill>
                <a:ea typeface="+mj-ea"/>
              </a:rPr>
              <a:t>翁</a:t>
            </a:r>
            <a:r>
              <a:rPr lang="vi-VN" altLang="zh-TW" sz="4000" b="1" dirty="0">
                <a:solidFill>
                  <a:srgbClr val="FF0000"/>
                </a:solidFill>
                <a:ea typeface="+mj-ea"/>
              </a:rPr>
              <a:t>)                   </a:t>
            </a:r>
            <a:r>
              <a:rPr lang="zh-TW" altLang="en-US" sz="4000" b="1" dirty="0" smtClean="0">
                <a:solidFill>
                  <a:srgbClr val="FF0000"/>
                </a:solidFill>
                <a:ea typeface="+mj-ea"/>
              </a:rPr>
              <a:t> </a:t>
            </a:r>
            <a:r>
              <a:rPr lang="zh-TW" altLang="zh-TW" sz="4000" b="1" dirty="0" smtClean="0">
                <a:solidFill>
                  <a:srgbClr val="FF0000"/>
                </a:solidFill>
                <a:ea typeface="+mj-ea"/>
              </a:rPr>
              <a:t>你</a:t>
            </a:r>
            <a:r>
              <a:rPr lang="vi-VN" altLang="zh-TW" sz="4000" b="1" dirty="0">
                <a:solidFill>
                  <a:srgbClr val="FF0000"/>
                </a:solidFill>
                <a:ea typeface="+mj-ea"/>
              </a:rPr>
              <a:t>/</a:t>
            </a:r>
            <a:r>
              <a:rPr lang="zh-TW" altLang="zh-TW" sz="4000" b="1" dirty="0">
                <a:solidFill>
                  <a:srgbClr val="FF0000"/>
                </a:solidFill>
                <a:ea typeface="+mj-ea"/>
              </a:rPr>
              <a:t>您 </a:t>
            </a:r>
          </a:p>
          <a:p>
            <a:r>
              <a:rPr lang="vi-VN" altLang="zh-TW" sz="4000" b="1" dirty="0">
                <a:solidFill>
                  <a:srgbClr val="FF0000"/>
                </a:solidFill>
                <a:ea typeface="+mj-ea"/>
              </a:rPr>
              <a:t>3. cô / chị / bà(</a:t>
            </a:r>
            <a:r>
              <a:rPr lang="zh-TW" altLang="zh-TW" sz="4000" b="1" dirty="0">
                <a:solidFill>
                  <a:srgbClr val="FF0000"/>
                </a:solidFill>
                <a:ea typeface="+mj-ea"/>
              </a:rPr>
              <a:t>郭</a:t>
            </a:r>
            <a:r>
              <a:rPr lang="vi-VN" altLang="zh-TW" sz="4000" b="1" dirty="0">
                <a:solidFill>
                  <a:srgbClr val="FF0000"/>
                </a:solidFill>
                <a:ea typeface="+mj-ea"/>
              </a:rPr>
              <a:t>/ [</a:t>
            </a:r>
            <a:r>
              <a:rPr lang="zh-TW" altLang="zh-TW" sz="4000" b="1" dirty="0">
                <a:solidFill>
                  <a:srgbClr val="FF0000"/>
                </a:solidFill>
                <a:ea typeface="+mj-ea"/>
              </a:rPr>
              <a:t>姐</a:t>
            </a:r>
            <a:r>
              <a:rPr lang="vi-VN" altLang="zh-TW" sz="4000" b="1" dirty="0">
                <a:solidFill>
                  <a:srgbClr val="FF0000"/>
                </a:solidFill>
                <a:ea typeface="+mj-ea"/>
              </a:rPr>
              <a:t>]/</a:t>
            </a:r>
            <a:r>
              <a:rPr lang="zh-TW" altLang="zh-TW" sz="4000" b="1" dirty="0">
                <a:solidFill>
                  <a:srgbClr val="FF0000"/>
                </a:solidFill>
                <a:ea typeface="+mj-ea"/>
              </a:rPr>
              <a:t>ㄅㄚˋ</a:t>
            </a:r>
            <a:r>
              <a:rPr lang="vi-VN" altLang="zh-TW" sz="4000" b="1">
                <a:solidFill>
                  <a:srgbClr val="FF0000"/>
                </a:solidFill>
                <a:ea typeface="+mj-ea"/>
              </a:rPr>
              <a:t>)    </a:t>
            </a:r>
            <a:r>
              <a:rPr lang="zh-TW" altLang="zh-TW" sz="4000" b="1" smtClean="0">
                <a:solidFill>
                  <a:srgbClr val="FF0000"/>
                </a:solidFill>
                <a:ea typeface="+mj-ea"/>
              </a:rPr>
              <a:t>妳</a:t>
            </a:r>
            <a:r>
              <a:rPr lang="vi-VN" altLang="zh-TW" sz="4000" b="1" dirty="0">
                <a:solidFill>
                  <a:srgbClr val="FF0000"/>
                </a:solidFill>
                <a:ea typeface="+mj-ea"/>
              </a:rPr>
              <a:t>/</a:t>
            </a:r>
            <a:r>
              <a:rPr lang="zh-TW" altLang="zh-TW" sz="4000" b="1" dirty="0">
                <a:solidFill>
                  <a:srgbClr val="FF0000"/>
                </a:solidFill>
                <a:ea typeface="+mj-ea"/>
              </a:rPr>
              <a:t>姐姐</a:t>
            </a:r>
            <a:r>
              <a:rPr lang="vi-VN" altLang="zh-TW" sz="4000" b="1" dirty="0">
                <a:solidFill>
                  <a:srgbClr val="FF0000"/>
                </a:solidFill>
                <a:ea typeface="+mj-ea"/>
              </a:rPr>
              <a:t>/</a:t>
            </a:r>
            <a:r>
              <a:rPr lang="zh-TW" altLang="zh-TW" sz="4000" b="1" dirty="0">
                <a:solidFill>
                  <a:srgbClr val="FF0000"/>
                </a:solidFill>
                <a:ea typeface="+mj-ea"/>
              </a:rPr>
              <a:t>您 </a:t>
            </a:r>
          </a:p>
          <a:p>
            <a:r>
              <a:rPr lang="vi-VN" altLang="zh-TW" sz="4000" b="1" dirty="0">
                <a:solidFill>
                  <a:srgbClr val="FF0000"/>
                </a:solidFill>
                <a:ea typeface="+mj-ea"/>
              </a:rPr>
              <a:t>4. em([</a:t>
            </a:r>
            <a:r>
              <a:rPr lang="zh-TW" altLang="zh-TW" sz="4000" b="1" dirty="0">
                <a:solidFill>
                  <a:srgbClr val="FF0000"/>
                </a:solidFill>
                <a:ea typeface="+mj-ea"/>
              </a:rPr>
              <a:t>煙</a:t>
            </a:r>
            <a:r>
              <a:rPr lang="vi-VN" altLang="zh-TW" sz="4000" b="1" dirty="0">
                <a:solidFill>
                  <a:srgbClr val="FF0000"/>
                </a:solidFill>
                <a:ea typeface="+mj-ea"/>
              </a:rPr>
              <a:t>])                            	</a:t>
            </a:r>
            <a:r>
              <a:rPr lang="zh-TW" altLang="zh-TW" sz="4000" b="1" dirty="0">
                <a:solidFill>
                  <a:srgbClr val="FF0000"/>
                </a:solidFill>
                <a:ea typeface="+mj-ea"/>
              </a:rPr>
              <a:t>她</a:t>
            </a:r>
            <a:r>
              <a:rPr lang="vi-VN" altLang="zh-TW" sz="4000" b="1" dirty="0">
                <a:solidFill>
                  <a:srgbClr val="FF0000"/>
                </a:solidFill>
                <a:ea typeface="+mj-ea"/>
              </a:rPr>
              <a:t>/</a:t>
            </a:r>
            <a:r>
              <a:rPr lang="zh-TW" altLang="zh-TW" sz="4000" b="1" dirty="0">
                <a:solidFill>
                  <a:srgbClr val="FF0000"/>
                </a:solidFill>
                <a:ea typeface="+mj-ea"/>
              </a:rPr>
              <a:t>他 </a:t>
            </a:r>
          </a:p>
          <a:p>
            <a:endParaRPr lang="zh-TW" altLang="en-US" sz="4000" b="1" dirty="0">
              <a:solidFill>
                <a:srgbClr val="FF0000"/>
              </a:solidFill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9166330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altLang="zh-TW" b="1" dirty="0">
                <a:solidFill>
                  <a:srgbClr val="0070C0"/>
                </a:solidFill>
              </a:rPr>
              <a:t>Bài 1</a:t>
            </a:r>
            <a:r>
              <a:rPr lang="zh-TW" altLang="zh-TW" b="1" dirty="0">
                <a:solidFill>
                  <a:srgbClr val="0070C0"/>
                </a:solidFill>
              </a:rPr>
              <a:t>：</a:t>
            </a:r>
            <a:r>
              <a:rPr lang="vi-VN" altLang="zh-TW" b="1" dirty="0">
                <a:solidFill>
                  <a:srgbClr val="0070C0"/>
                </a:solidFill>
              </a:rPr>
              <a:t>	</a:t>
            </a:r>
            <a:r>
              <a:rPr lang="zh-TW" altLang="zh-TW" b="1" dirty="0">
                <a:solidFill>
                  <a:srgbClr val="0070C0"/>
                </a:solidFill>
              </a:rPr>
              <a:t>第一單元</a:t>
            </a:r>
            <a:endParaRPr lang="zh-TW" altLang="en-US" dirty="0">
              <a:solidFill>
                <a:srgbClr val="0070C0"/>
              </a:solidFill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vi-VN" altLang="zh-TW" sz="3600" b="1" dirty="0">
                <a:solidFill>
                  <a:srgbClr val="FF0000"/>
                </a:solidFill>
              </a:rPr>
              <a:t>Xin chào (</a:t>
            </a:r>
            <a:r>
              <a:rPr lang="zh-TW" altLang="zh-TW" sz="3600" b="1" dirty="0">
                <a:solidFill>
                  <a:srgbClr val="FF0000"/>
                </a:solidFill>
              </a:rPr>
              <a:t>興照</a:t>
            </a:r>
            <a:r>
              <a:rPr lang="vi-VN" altLang="zh-TW" sz="3600" b="1" dirty="0">
                <a:solidFill>
                  <a:srgbClr val="FF0000"/>
                </a:solidFill>
              </a:rPr>
              <a:t>)   </a:t>
            </a:r>
            <a:r>
              <a:rPr lang="zh-TW" altLang="zh-TW" sz="3600" b="1" dirty="0" smtClean="0">
                <a:solidFill>
                  <a:srgbClr val="FF0000"/>
                </a:solidFill>
              </a:rPr>
              <a:t>您好</a:t>
            </a:r>
            <a:endParaRPr lang="en-US" altLang="zh-TW" sz="3600" b="1" dirty="0" smtClean="0">
              <a:solidFill>
                <a:srgbClr val="FF0000"/>
              </a:solidFill>
            </a:endParaRPr>
          </a:p>
          <a:p>
            <a:r>
              <a:rPr lang="vi-VN" altLang="zh-TW" sz="3600" b="1" dirty="0">
                <a:solidFill>
                  <a:srgbClr val="FF0000"/>
                </a:solidFill>
              </a:rPr>
              <a:t>Chào anh (</a:t>
            </a:r>
            <a:r>
              <a:rPr lang="zh-TW" altLang="zh-TW" sz="3600" b="1" dirty="0">
                <a:solidFill>
                  <a:srgbClr val="FF0000"/>
                </a:solidFill>
              </a:rPr>
              <a:t>照安</a:t>
            </a:r>
            <a:r>
              <a:rPr lang="vi-VN" altLang="zh-TW" sz="3600" b="1" dirty="0">
                <a:solidFill>
                  <a:srgbClr val="FF0000"/>
                </a:solidFill>
              </a:rPr>
              <a:t>)   </a:t>
            </a:r>
            <a:r>
              <a:rPr lang="zh-TW" altLang="zh-TW" sz="3600" b="1" dirty="0">
                <a:solidFill>
                  <a:srgbClr val="FF0000"/>
                </a:solidFill>
              </a:rPr>
              <a:t>哥哥你</a:t>
            </a:r>
            <a:r>
              <a:rPr lang="zh-TW" altLang="zh-TW" sz="3600" b="1" dirty="0" smtClean="0">
                <a:solidFill>
                  <a:srgbClr val="FF0000"/>
                </a:solidFill>
              </a:rPr>
              <a:t>好</a:t>
            </a:r>
            <a:endParaRPr lang="en-US" altLang="zh-TW" sz="3600" b="1" dirty="0" smtClean="0">
              <a:solidFill>
                <a:srgbClr val="FF0000"/>
              </a:solidFill>
            </a:endParaRPr>
          </a:p>
          <a:p>
            <a:r>
              <a:rPr lang="vi-VN" altLang="zh-TW" sz="3600" b="1" dirty="0">
                <a:solidFill>
                  <a:srgbClr val="FF0000"/>
                </a:solidFill>
              </a:rPr>
              <a:t>Chào ông (</a:t>
            </a:r>
            <a:r>
              <a:rPr lang="zh-TW" altLang="zh-TW" sz="3600" b="1" dirty="0">
                <a:solidFill>
                  <a:srgbClr val="FF0000"/>
                </a:solidFill>
              </a:rPr>
              <a:t>照翁</a:t>
            </a:r>
            <a:r>
              <a:rPr lang="vi-VN" altLang="zh-TW" sz="3600" b="1" dirty="0">
                <a:solidFill>
                  <a:srgbClr val="FF0000"/>
                </a:solidFill>
              </a:rPr>
              <a:t>)   </a:t>
            </a:r>
            <a:r>
              <a:rPr lang="zh-TW" altLang="zh-TW" sz="3600" b="1" dirty="0">
                <a:solidFill>
                  <a:srgbClr val="FF0000"/>
                </a:solidFill>
              </a:rPr>
              <a:t>先生</a:t>
            </a:r>
            <a:r>
              <a:rPr lang="zh-TW" altLang="zh-TW" sz="3600" b="1" dirty="0" smtClean="0">
                <a:solidFill>
                  <a:srgbClr val="FF0000"/>
                </a:solidFill>
              </a:rPr>
              <a:t>您好</a:t>
            </a:r>
            <a:endParaRPr lang="en-US" altLang="zh-TW" sz="3600" b="1" dirty="0" smtClean="0">
              <a:solidFill>
                <a:srgbClr val="FF0000"/>
              </a:solidFill>
            </a:endParaRPr>
          </a:p>
          <a:p>
            <a:r>
              <a:rPr lang="vi-VN" altLang="zh-TW" sz="3600" b="1" dirty="0">
                <a:solidFill>
                  <a:srgbClr val="FF0000"/>
                </a:solidFill>
              </a:rPr>
              <a:t>Chào chị (</a:t>
            </a:r>
            <a:r>
              <a:rPr lang="zh-TW" altLang="zh-TW" sz="3600" b="1" dirty="0">
                <a:solidFill>
                  <a:srgbClr val="FF0000"/>
                </a:solidFill>
              </a:rPr>
              <a:t>照</a:t>
            </a:r>
            <a:r>
              <a:rPr lang="vi-VN" altLang="zh-TW" sz="3600" b="1" dirty="0">
                <a:solidFill>
                  <a:srgbClr val="FF0000"/>
                </a:solidFill>
              </a:rPr>
              <a:t>[</a:t>
            </a:r>
            <a:r>
              <a:rPr lang="zh-TW" altLang="zh-TW" sz="3600" b="1" dirty="0">
                <a:solidFill>
                  <a:srgbClr val="FF0000"/>
                </a:solidFill>
              </a:rPr>
              <a:t>姐</a:t>
            </a:r>
            <a:r>
              <a:rPr lang="vi-VN" altLang="zh-TW" sz="3600" b="1" dirty="0">
                <a:solidFill>
                  <a:srgbClr val="FF0000"/>
                </a:solidFill>
              </a:rPr>
              <a:t>])  </a:t>
            </a:r>
            <a:r>
              <a:rPr lang="zh-TW" altLang="zh-TW" sz="3600" b="1" dirty="0">
                <a:solidFill>
                  <a:srgbClr val="FF0000"/>
                </a:solidFill>
              </a:rPr>
              <a:t>姊姊妳</a:t>
            </a:r>
            <a:r>
              <a:rPr lang="zh-TW" altLang="zh-TW" sz="3600" b="1" dirty="0" smtClean="0">
                <a:solidFill>
                  <a:srgbClr val="FF0000"/>
                </a:solidFill>
              </a:rPr>
              <a:t>好</a:t>
            </a:r>
            <a:endParaRPr lang="en-US" altLang="zh-TW" sz="3600" b="1" dirty="0" smtClean="0">
              <a:solidFill>
                <a:srgbClr val="FF0000"/>
              </a:solidFill>
            </a:endParaRPr>
          </a:p>
          <a:p>
            <a:r>
              <a:rPr lang="vi-VN" altLang="zh-TW" sz="3600" b="1" dirty="0">
                <a:solidFill>
                  <a:srgbClr val="FF0000"/>
                </a:solidFill>
              </a:rPr>
              <a:t>Chào cô (</a:t>
            </a:r>
            <a:r>
              <a:rPr lang="zh-TW" altLang="zh-TW" sz="3600" b="1" dirty="0">
                <a:solidFill>
                  <a:srgbClr val="FF0000"/>
                </a:solidFill>
              </a:rPr>
              <a:t>照郭</a:t>
            </a:r>
            <a:r>
              <a:rPr lang="vi-VN" altLang="zh-TW" sz="3600" b="1" dirty="0">
                <a:solidFill>
                  <a:srgbClr val="FF0000"/>
                </a:solidFill>
              </a:rPr>
              <a:t>)   </a:t>
            </a:r>
            <a:r>
              <a:rPr lang="zh-TW" altLang="zh-TW" sz="3600" b="1" dirty="0">
                <a:solidFill>
                  <a:srgbClr val="FF0000"/>
                </a:solidFill>
              </a:rPr>
              <a:t>小姐妳</a:t>
            </a:r>
            <a:r>
              <a:rPr lang="zh-TW" altLang="zh-TW" sz="3600" b="1" dirty="0" smtClean="0">
                <a:solidFill>
                  <a:srgbClr val="FF0000"/>
                </a:solidFill>
              </a:rPr>
              <a:t>好</a:t>
            </a:r>
            <a:endParaRPr lang="en-US" altLang="zh-TW" sz="3600" b="1" dirty="0" smtClean="0">
              <a:solidFill>
                <a:srgbClr val="FF0000"/>
              </a:solidFill>
            </a:endParaRPr>
          </a:p>
          <a:p>
            <a:r>
              <a:rPr lang="vi-VN" altLang="zh-TW" sz="3600" b="1" dirty="0">
                <a:solidFill>
                  <a:srgbClr val="FF0000"/>
                </a:solidFill>
              </a:rPr>
              <a:t>Chào em (</a:t>
            </a:r>
            <a:r>
              <a:rPr lang="zh-TW" altLang="zh-TW" sz="3600" b="1" dirty="0">
                <a:solidFill>
                  <a:srgbClr val="FF0000"/>
                </a:solidFill>
              </a:rPr>
              <a:t>照</a:t>
            </a:r>
            <a:r>
              <a:rPr lang="vi-VN" altLang="zh-TW" sz="3600" b="1" dirty="0">
                <a:solidFill>
                  <a:srgbClr val="FF0000"/>
                </a:solidFill>
              </a:rPr>
              <a:t>[</a:t>
            </a:r>
            <a:r>
              <a:rPr lang="zh-TW" altLang="zh-TW" sz="3600" b="1" dirty="0">
                <a:solidFill>
                  <a:srgbClr val="FF0000"/>
                </a:solidFill>
              </a:rPr>
              <a:t>煙</a:t>
            </a:r>
            <a:r>
              <a:rPr lang="vi-VN" altLang="zh-TW" sz="3600" b="1" dirty="0">
                <a:solidFill>
                  <a:srgbClr val="FF0000"/>
                </a:solidFill>
              </a:rPr>
              <a:t>])   </a:t>
            </a:r>
            <a:r>
              <a:rPr lang="zh-TW" altLang="zh-TW" sz="3600" b="1" dirty="0">
                <a:solidFill>
                  <a:srgbClr val="FF0000"/>
                </a:solidFill>
              </a:rPr>
              <a:t>妹妹、弟弟你好</a:t>
            </a:r>
            <a:endParaRPr lang="zh-TW" altLang="en-US" sz="3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06031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altLang="zh-TW" b="1" dirty="0">
                <a:solidFill>
                  <a:schemeClr val="bg2">
                    <a:lumMod val="50000"/>
                  </a:schemeClr>
                </a:solidFill>
              </a:rPr>
              <a:t>Bài 2</a:t>
            </a:r>
            <a:r>
              <a:rPr lang="zh-TW" altLang="zh-TW" b="1" dirty="0">
                <a:solidFill>
                  <a:schemeClr val="bg2">
                    <a:lumMod val="50000"/>
                  </a:schemeClr>
                </a:solidFill>
              </a:rPr>
              <a:t>：</a:t>
            </a:r>
            <a:r>
              <a:rPr lang="vi-VN" altLang="zh-TW" b="1" dirty="0">
                <a:solidFill>
                  <a:schemeClr val="bg2">
                    <a:lumMod val="50000"/>
                  </a:schemeClr>
                </a:solidFill>
              </a:rPr>
              <a:t>	</a:t>
            </a:r>
            <a:r>
              <a:rPr lang="zh-TW" altLang="zh-TW" b="1" dirty="0">
                <a:solidFill>
                  <a:schemeClr val="bg2">
                    <a:lumMod val="50000"/>
                  </a:schemeClr>
                </a:solidFill>
              </a:rPr>
              <a:t>第二</a:t>
            </a:r>
            <a:r>
              <a:rPr lang="zh-TW" altLang="zh-TW" b="1" dirty="0" smtClean="0">
                <a:solidFill>
                  <a:schemeClr val="bg2">
                    <a:lumMod val="50000"/>
                  </a:schemeClr>
                </a:solidFill>
              </a:rPr>
              <a:t>單元</a:t>
            </a:r>
            <a:endParaRPr lang="zh-TW" altLang="en-US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299572"/>
          </a:xfrm>
        </p:spPr>
        <p:txBody>
          <a:bodyPr/>
          <a:lstStyle/>
          <a:p>
            <a:r>
              <a:rPr lang="vi-VN" altLang="zh-TW" sz="3600" b="1" dirty="0" smtClean="0">
                <a:solidFill>
                  <a:srgbClr val="FF0000"/>
                </a:solidFill>
              </a:rPr>
              <a:t>1.Anh </a:t>
            </a:r>
            <a:r>
              <a:rPr lang="vi-VN" altLang="zh-TW" sz="3600" b="1" dirty="0">
                <a:solidFill>
                  <a:srgbClr val="FF0000"/>
                </a:solidFill>
              </a:rPr>
              <a:t>khỏe không ? (</a:t>
            </a:r>
            <a:r>
              <a:rPr lang="zh-TW" altLang="zh-TW" sz="3600" b="1" dirty="0">
                <a:solidFill>
                  <a:srgbClr val="FF0000"/>
                </a:solidFill>
              </a:rPr>
              <a:t>安愧空</a:t>
            </a:r>
            <a:r>
              <a:rPr lang="vi-VN" altLang="zh-TW" sz="3600" b="1" dirty="0">
                <a:solidFill>
                  <a:srgbClr val="FF0000"/>
                </a:solidFill>
              </a:rPr>
              <a:t>)  </a:t>
            </a:r>
            <a:r>
              <a:rPr lang="zh-TW" altLang="zh-TW" sz="3600" b="1" dirty="0">
                <a:solidFill>
                  <a:srgbClr val="FF0000"/>
                </a:solidFill>
              </a:rPr>
              <a:t>你好嗎</a:t>
            </a:r>
            <a:r>
              <a:rPr lang="vi-VN" altLang="zh-TW" sz="3600" b="1" dirty="0" smtClean="0">
                <a:solidFill>
                  <a:srgbClr val="FF0000"/>
                </a:solidFill>
              </a:rPr>
              <a:t>?</a:t>
            </a:r>
            <a:endParaRPr lang="en-US" altLang="zh-TW" sz="3600" b="1" dirty="0" smtClean="0">
              <a:solidFill>
                <a:srgbClr val="FF0000"/>
              </a:solidFill>
            </a:endParaRPr>
          </a:p>
          <a:p>
            <a:r>
              <a:rPr lang="en-US" altLang="zh-TW" sz="3600" b="1" dirty="0" smtClean="0">
                <a:solidFill>
                  <a:srgbClr val="FF0000"/>
                </a:solidFill>
              </a:rPr>
              <a:t>    </a:t>
            </a:r>
            <a:r>
              <a:rPr lang="vi-VN" altLang="zh-TW" sz="3600" b="1" dirty="0" smtClean="0">
                <a:solidFill>
                  <a:srgbClr val="FF0000"/>
                </a:solidFill>
              </a:rPr>
              <a:t>Khỏe </a:t>
            </a:r>
            <a:r>
              <a:rPr lang="vi-VN" altLang="zh-TW" sz="3600" b="1" dirty="0">
                <a:solidFill>
                  <a:srgbClr val="FF0000"/>
                </a:solidFill>
              </a:rPr>
              <a:t>, cám ơn (</a:t>
            </a:r>
            <a:r>
              <a:rPr lang="zh-TW" altLang="zh-TW" sz="3600" b="1" dirty="0">
                <a:solidFill>
                  <a:srgbClr val="FF0000"/>
                </a:solidFill>
              </a:rPr>
              <a:t>愧</a:t>
            </a:r>
            <a:r>
              <a:rPr lang="vi-VN" altLang="zh-TW" sz="3600" b="1" dirty="0">
                <a:solidFill>
                  <a:srgbClr val="FF0000"/>
                </a:solidFill>
              </a:rPr>
              <a:t>,[</a:t>
            </a:r>
            <a:r>
              <a:rPr lang="zh-TW" altLang="zh-TW" sz="3600" b="1" dirty="0">
                <a:solidFill>
                  <a:srgbClr val="FF0000"/>
                </a:solidFill>
              </a:rPr>
              <a:t>甘恩</a:t>
            </a:r>
            <a:r>
              <a:rPr lang="vi-VN" altLang="zh-TW" sz="3600" b="1" dirty="0">
                <a:solidFill>
                  <a:srgbClr val="FF0000"/>
                </a:solidFill>
              </a:rPr>
              <a:t>])   </a:t>
            </a:r>
            <a:r>
              <a:rPr lang="zh-TW" altLang="zh-TW" sz="3600" b="1" dirty="0">
                <a:solidFill>
                  <a:srgbClr val="FF0000"/>
                </a:solidFill>
              </a:rPr>
              <a:t>好、</a:t>
            </a:r>
            <a:r>
              <a:rPr lang="zh-TW" altLang="zh-TW" sz="3600" b="1" dirty="0" smtClean="0">
                <a:solidFill>
                  <a:srgbClr val="FF0000"/>
                </a:solidFill>
              </a:rPr>
              <a:t>謝謝</a:t>
            </a:r>
            <a:endParaRPr lang="en-US" altLang="zh-TW" sz="3600" b="1" dirty="0" smtClean="0">
              <a:solidFill>
                <a:srgbClr val="FF0000"/>
              </a:solidFill>
            </a:endParaRPr>
          </a:p>
          <a:p>
            <a:r>
              <a:rPr lang="en-US" altLang="zh-TW" sz="3600" b="1" dirty="0" smtClean="0">
                <a:solidFill>
                  <a:srgbClr val="FF0000"/>
                </a:solidFill>
              </a:rPr>
              <a:t>    </a:t>
            </a:r>
            <a:r>
              <a:rPr lang="vi-VN" altLang="zh-TW" sz="3600" b="1" dirty="0" smtClean="0">
                <a:solidFill>
                  <a:srgbClr val="FF0000"/>
                </a:solidFill>
              </a:rPr>
              <a:t>Vẫn </a:t>
            </a:r>
            <a:r>
              <a:rPr lang="vi-VN" altLang="zh-TW" sz="3600" b="1" dirty="0">
                <a:solidFill>
                  <a:srgbClr val="FF0000"/>
                </a:solidFill>
              </a:rPr>
              <a:t>thường (</a:t>
            </a:r>
            <a:r>
              <a:rPr lang="zh-TW" altLang="zh-TW" sz="3600" b="1" dirty="0">
                <a:solidFill>
                  <a:srgbClr val="FF0000"/>
                </a:solidFill>
              </a:rPr>
              <a:t>ㄅㄧㄣˋ ㄊㄜˋ</a:t>
            </a:r>
            <a:r>
              <a:rPr lang="vi-VN" altLang="zh-TW" sz="3600" b="1" dirty="0">
                <a:solidFill>
                  <a:srgbClr val="FF0000"/>
                </a:solidFill>
              </a:rPr>
              <a:t> )  </a:t>
            </a:r>
            <a:r>
              <a:rPr lang="zh-TW" altLang="zh-TW" sz="3600" b="1" dirty="0" smtClean="0">
                <a:solidFill>
                  <a:srgbClr val="FF0000"/>
                </a:solidFill>
              </a:rPr>
              <a:t>還好</a:t>
            </a:r>
            <a:endParaRPr lang="en-US" altLang="zh-TW" sz="3600" b="1" dirty="0" smtClean="0">
              <a:solidFill>
                <a:srgbClr val="FF0000"/>
              </a:solidFill>
            </a:endParaRPr>
          </a:p>
          <a:p>
            <a:r>
              <a:rPr lang="en-US" altLang="zh-TW" sz="3600" b="1" dirty="0" smtClean="0">
                <a:solidFill>
                  <a:srgbClr val="FF0000"/>
                </a:solidFill>
              </a:rPr>
              <a:t>    </a:t>
            </a:r>
            <a:r>
              <a:rPr lang="vi-VN" altLang="zh-TW" sz="3600" b="1" dirty="0" smtClean="0">
                <a:solidFill>
                  <a:srgbClr val="FF0000"/>
                </a:solidFill>
              </a:rPr>
              <a:t>Không </a:t>
            </a:r>
            <a:r>
              <a:rPr lang="vi-VN" altLang="zh-TW" sz="3600" b="1" dirty="0">
                <a:solidFill>
                  <a:srgbClr val="FF0000"/>
                </a:solidFill>
              </a:rPr>
              <a:t>khỏe lắm (</a:t>
            </a:r>
            <a:r>
              <a:rPr lang="zh-TW" altLang="zh-TW" sz="3600" b="1" dirty="0">
                <a:solidFill>
                  <a:srgbClr val="FF0000"/>
                </a:solidFill>
              </a:rPr>
              <a:t>空愧ㄌㄢˊ</a:t>
            </a:r>
            <a:r>
              <a:rPr lang="vi-VN" altLang="zh-TW" sz="3600" b="1" dirty="0">
                <a:solidFill>
                  <a:srgbClr val="FF0000"/>
                </a:solidFill>
              </a:rPr>
              <a:t>) </a:t>
            </a:r>
            <a:r>
              <a:rPr lang="zh-TW" altLang="zh-TW" sz="3600" b="1" dirty="0">
                <a:solidFill>
                  <a:srgbClr val="FF0000"/>
                </a:solidFill>
              </a:rPr>
              <a:t>不是</a:t>
            </a:r>
            <a:r>
              <a:rPr lang="zh-TW" altLang="zh-TW" sz="3600" b="1" dirty="0" smtClean="0">
                <a:solidFill>
                  <a:srgbClr val="FF0000"/>
                </a:solidFill>
              </a:rPr>
              <a:t>很好</a:t>
            </a:r>
            <a:endParaRPr lang="en-US" altLang="zh-TW" sz="3600" b="1" dirty="0" smtClean="0">
              <a:solidFill>
                <a:srgbClr val="FF0000"/>
              </a:solidFill>
            </a:endParaRPr>
          </a:p>
          <a:p>
            <a:r>
              <a:rPr lang="vi-VN" altLang="zh-TW" sz="3600" b="1" dirty="0" smtClean="0">
                <a:solidFill>
                  <a:srgbClr val="FF0000"/>
                </a:solidFill>
              </a:rPr>
              <a:t>2.Tạm </a:t>
            </a:r>
            <a:r>
              <a:rPr lang="vi-VN" altLang="zh-TW" sz="3600" b="1" dirty="0">
                <a:solidFill>
                  <a:srgbClr val="FF0000"/>
                </a:solidFill>
              </a:rPr>
              <a:t>biệt ([</a:t>
            </a:r>
            <a:r>
              <a:rPr lang="zh-TW" altLang="zh-TW" sz="3600" b="1" dirty="0">
                <a:solidFill>
                  <a:srgbClr val="FF0000"/>
                </a:solidFill>
              </a:rPr>
              <a:t>談筆</a:t>
            </a:r>
            <a:r>
              <a:rPr lang="vi-VN" altLang="zh-TW" sz="3600" b="1" dirty="0">
                <a:solidFill>
                  <a:srgbClr val="FF0000"/>
                </a:solidFill>
              </a:rPr>
              <a:t>])        </a:t>
            </a:r>
            <a:r>
              <a:rPr lang="zh-TW" altLang="zh-TW" sz="3600" b="1" dirty="0" smtClean="0">
                <a:solidFill>
                  <a:srgbClr val="FF0000"/>
                </a:solidFill>
              </a:rPr>
              <a:t>再見</a:t>
            </a:r>
            <a:endParaRPr lang="en-US" altLang="zh-TW" sz="3600" b="1" dirty="0" smtClean="0">
              <a:solidFill>
                <a:srgbClr val="FF0000"/>
              </a:solidFill>
            </a:endParaRPr>
          </a:p>
          <a:p>
            <a:r>
              <a:rPr lang="en-US" altLang="zh-TW" sz="3600" b="1" dirty="0" smtClean="0">
                <a:solidFill>
                  <a:srgbClr val="FF0000"/>
                </a:solidFill>
              </a:rPr>
              <a:t>    </a:t>
            </a:r>
            <a:r>
              <a:rPr lang="vi-VN" altLang="zh-TW" sz="3600" b="1" dirty="0" smtClean="0">
                <a:solidFill>
                  <a:srgbClr val="FF0000"/>
                </a:solidFill>
              </a:rPr>
              <a:t>Hẹn </a:t>
            </a:r>
            <a:r>
              <a:rPr lang="vi-VN" altLang="zh-TW" sz="3600" b="1" dirty="0">
                <a:solidFill>
                  <a:srgbClr val="FF0000"/>
                </a:solidFill>
              </a:rPr>
              <a:t>gặp lại ([</a:t>
            </a:r>
            <a:r>
              <a:rPr lang="zh-TW" altLang="zh-TW" sz="3600" b="1" dirty="0">
                <a:solidFill>
                  <a:srgbClr val="FF0000"/>
                </a:solidFill>
              </a:rPr>
              <a:t>賢業來</a:t>
            </a:r>
            <a:r>
              <a:rPr lang="vi-VN" altLang="zh-TW" sz="3600" b="1" dirty="0">
                <a:solidFill>
                  <a:srgbClr val="FF0000"/>
                </a:solidFill>
              </a:rPr>
              <a:t>])    </a:t>
            </a:r>
            <a:r>
              <a:rPr lang="zh-TW" altLang="zh-TW" sz="3600" b="1" dirty="0">
                <a:solidFill>
                  <a:srgbClr val="FF0000"/>
                </a:solidFill>
              </a:rPr>
              <a:t>再會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7636045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altLang="zh-TW" b="1" dirty="0">
                <a:solidFill>
                  <a:srgbClr val="0070C0"/>
                </a:solidFill>
              </a:rPr>
              <a:t>Bài 3</a:t>
            </a:r>
            <a:r>
              <a:rPr lang="zh-TW" altLang="zh-TW" b="1" dirty="0">
                <a:solidFill>
                  <a:srgbClr val="0070C0"/>
                </a:solidFill>
              </a:rPr>
              <a:t>：</a:t>
            </a:r>
            <a:r>
              <a:rPr lang="vi-VN" altLang="zh-TW" b="1" dirty="0">
                <a:solidFill>
                  <a:srgbClr val="0070C0"/>
                </a:solidFill>
              </a:rPr>
              <a:t>	</a:t>
            </a:r>
            <a:r>
              <a:rPr lang="zh-TW" altLang="zh-TW" b="1" dirty="0">
                <a:solidFill>
                  <a:srgbClr val="0070C0"/>
                </a:solidFill>
              </a:rPr>
              <a:t>第三單元</a:t>
            </a:r>
            <a:endParaRPr lang="zh-TW" altLang="en-US" dirty="0">
              <a:solidFill>
                <a:srgbClr val="0070C0"/>
              </a:solidFill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353360"/>
          </a:xfrm>
        </p:spPr>
        <p:txBody>
          <a:bodyPr>
            <a:normAutofit/>
          </a:bodyPr>
          <a:lstStyle/>
          <a:p>
            <a:r>
              <a:rPr lang="en-US" altLang="zh-TW" sz="3600" b="1" dirty="0" smtClean="0">
                <a:solidFill>
                  <a:srgbClr val="FF0000"/>
                </a:solidFill>
              </a:rPr>
              <a:t>1.</a:t>
            </a:r>
            <a:r>
              <a:rPr lang="vi-VN" altLang="zh-TW" sz="3600" b="1" dirty="0" smtClean="0">
                <a:solidFill>
                  <a:srgbClr val="FF0000"/>
                </a:solidFill>
              </a:rPr>
              <a:t>ăn </a:t>
            </a:r>
            <a:r>
              <a:rPr lang="vi-VN" altLang="zh-TW" sz="3600" b="1" dirty="0">
                <a:solidFill>
                  <a:srgbClr val="FF0000"/>
                </a:solidFill>
              </a:rPr>
              <a:t>cơm ([</a:t>
            </a:r>
            <a:r>
              <a:rPr lang="zh-TW" altLang="zh-TW" sz="3600" b="1" dirty="0">
                <a:solidFill>
                  <a:srgbClr val="FF0000"/>
                </a:solidFill>
              </a:rPr>
              <a:t>尪公</a:t>
            </a:r>
            <a:r>
              <a:rPr lang="vi-VN" altLang="zh-TW" sz="3600" b="1" dirty="0">
                <a:solidFill>
                  <a:srgbClr val="FF0000"/>
                </a:solidFill>
              </a:rPr>
              <a:t>]) </a:t>
            </a:r>
            <a:r>
              <a:rPr lang="zh-TW" altLang="zh-TW" sz="3600" b="1" dirty="0" smtClean="0">
                <a:solidFill>
                  <a:srgbClr val="FF0000"/>
                </a:solidFill>
              </a:rPr>
              <a:t>吃飯</a:t>
            </a:r>
            <a:endParaRPr lang="en-US" altLang="zh-TW" sz="3600" b="1" dirty="0" smtClean="0">
              <a:solidFill>
                <a:srgbClr val="FF0000"/>
              </a:solidFill>
            </a:endParaRPr>
          </a:p>
          <a:p>
            <a:r>
              <a:rPr lang="en-US" altLang="zh-TW" sz="3600" b="1" dirty="0" smtClean="0">
                <a:solidFill>
                  <a:srgbClr val="FF0000"/>
                </a:solidFill>
              </a:rPr>
              <a:t>   </a:t>
            </a:r>
            <a:r>
              <a:rPr lang="vi-VN" altLang="zh-TW" sz="3600" b="1" dirty="0" smtClean="0">
                <a:solidFill>
                  <a:srgbClr val="FF0000"/>
                </a:solidFill>
              </a:rPr>
              <a:t>phở </a:t>
            </a:r>
            <a:r>
              <a:rPr lang="vi-VN" altLang="zh-TW" sz="3600" b="1" dirty="0">
                <a:solidFill>
                  <a:srgbClr val="FF0000"/>
                </a:solidFill>
              </a:rPr>
              <a:t>, mì , bún (</a:t>
            </a:r>
            <a:r>
              <a:rPr lang="zh-TW" altLang="zh-TW" sz="3600" b="1" dirty="0">
                <a:solidFill>
                  <a:srgbClr val="FF0000"/>
                </a:solidFill>
              </a:rPr>
              <a:t>ㄆㄜˇ ㄇ一ˋ ㄅㄨㄥˊ</a:t>
            </a:r>
            <a:r>
              <a:rPr lang="vi-VN" altLang="zh-TW" sz="3600" b="1" dirty="0">
                <a:solidFill>
                  <a:srgbClr val="FF0000"/>
                </a:solidFill>
              </a:rPr>
              <a:t>) </a:t>
            </a:r>
            <a:r>
              <a:rPr lang="zh-TW" altLang="zh-TW" sz="3600" b="1" dirty="0">
                <a:solidFill>
                  <a:srgbClr val="FF0000"/>
                </a:solidFill>
              </a:rPr>
              <a:t>河</a:t>
            </a:r>
            <a:r>
              <a:rPr lang="zh-TW" altLang="zh-TW" sz="3600" b="1" dirty="0" smtClean="0">
                <a:solidFill>
                  <a:srgbClr val="FF0000"/>
                </a:solidFill>
              </a:rPr>
              <a:t>粉</a:t>
            </a:r>
            <a:endParaRPr lang="en-US" altLang="zh-TW" sz="3600" b="1" dirty="0" smtClean="0">
              <a:solidFill>
                <a:srgbClr val="FF0000"/>
              </a:solidFill>
            </a:endParaRPr>
          </a:p>
          <a:p>
            <a:r>
              <a:rPr lang="en-US" altLang="zh-TW" sz="3600" b="1" dirty="0" smtClean="0">
                <a:solidFill>
                  <a:srgbClr val="FF0000"/>
                </a:solidFill>
              </a:rPr>
              <a:t>2.</a:t>
            </a:r>
            <a:r>
              <a:rPr lang="vi-VN" altLang="zh-TW" sz="3600" b="1" dirty="0" smtClean="0">
                <a:solidFill>
                  <a:srgbClr val="FF0000"/>
                </a:solidFill>
              </a:rPr>
              <a:t>uống </a:t>
            </a:r>
            <a:r>
              <a:rPr lang="vi-VN" altLang="zh-TW" sz="3600" b="1" dirty="0">
                <a:solidFill>
                  <a:srgbClr val="FF0000"/>
                </a:solidFill>
              </a:rPr>
              <a:t>nước (</a:t>
            </a:r>
            <a:r>
              <a:rPr lang="zh-TW" altLang="zh-TW" sz="3600" b="1" dirty="0">
                <a:solidFill>
                  <a:srgbClr val="FF0000"/>
                </a:solidFill>
              </a:rPr>
              <a:t>ㄨㄥˊ 勒</a:t>
            </a:r>
            <a:r>
              <a:rPr lang="vi-VN" altLang="zh-TW" sz="3600" b="1" dirty="0">
                <a:solidFill>
                  <a:srgbClr val="FF0000"/>
                </a:solidFill>
              </a:rPr>
              <a:t>) </a:t>
            </a:r>
            <a:r>
              <a:rPr lang="zh-TW" altLang="zh-TW" sz="3600" b="1" dirty="0" smtClean="0">
                <a:solidFill>
                  <a:srgbClr val="FF0000"/>
                </a:solidFill>
              </a:rPr>
              <a:t>喝水</a:t>
            </a:r>
            <a:endParaRPr lang="en-US" altLang="zh-TW" sz="3600" b="1" dirty="0" smtClean="0">
              <a:solidFill>
                <a:srgbClr val="FF0000"/>
              </a:solidFill>
            </a:endParaRPr>
          </a:p>
          <a:p>
            <a:r>
              <a:rPr lang="en-US" altLang="zh-TW" sz="3600" b="1" dirty="0" smtClean="0">
                <a:solidFill>
                  <a:srgbClr val="FF0000"/>
                </a:solidFill>
              </a:rPr>
              <a:t>   </a:t>
            </a:r>
            <a:r>
              <a:rPr lang="vi-VN" altLang="zh-TW" sz="3600" b="1" dirty="0" smtClean="0">
                <a:solidFill>
                  <a:srgbClr val="FF0000"/>
                </a:solidFill>
              </a:rPr>
              <a:t>cà-phê </a:t>
            </a:r>
            <a:r>
              <a:rPr lang="vi-VN" altLang="zh-TW" sz="3600" b="1" dirty="0">
                <a:solidFill>
                  <a:srgbClr val="FF0000"/>
                </a:solidFill>
              </a:rPr>
              <a:t>(</a:t>
            </a:r>
            <a:r>
              <a:rPr lang="zh-TW" altLang="zh-TW" sz="3600" b="1" dirty="0">
                <a:solidFill>
                  <a:srgbClr val="FF0000"/>
                </a:solidFill>
              </a:rPr>
              <a:t>ㄍㄚˋ ㄆㄝ</a:t>
            </a:r>
            <a:r>
              <a:rPr lang="vi-VN" altLang="zh-TW" sz="3600" b="1" dirty="0">
                <a:solidFill>
                  <a:srgbClr val="FF0000"/>
                </a:solidFill>
              </a:rPr>
              <a:t>) </a:t>
            </a:r>
            <a:r>
              <a:rPr lang="zh-TW" altLang="zh-TW" sz="3600" b="1" dirty="0" smtClean="0">
                <a:solidFill>
                  <a:srgbClr val="FF0000"/>
                </a:solidFill>
              </a:rPr>
              <a:t>咖啡</a:t>
            </a:r>
            <a:endParaRPr lang="en-US" altLang="zh-TW" sz="3600" b="1" dirty="0" smtClean="0">
              <a:solidFill>
                <a:srgbClr val="FF0000"/>
              </a:solidFill>
            </a:endParaRPr>
          </a:p>
          <a:p>
            <a:r>
              <a:rPr lang="en-US" altLang="zh-TW" sz="3600" b="1" dirty="0" smtClean="0">
                <a:solidFill>
                  <a:srgbClr val="FF0000"/>
                </a:solidFill>
              </a:rPr>
              <a:t>   </a:t>
            </a:r>
            <a:r>
              <a:rPr lang="vi-VN" altLang="zh-TW" sz="3600" b="1" dirty="0" smtClean="0">
                <a:solidFill>
                  <a:srgbClr val="FF0000"/>
                </a:solidFill>
              </a:rPr>
              <a:t>trà </a:t>
            </a:r>
            <a:r>
              <a:rPr lang="vi-VN" altLang="zh-TW" sz="3600" b="1" dirty="0">
                <a:solidFill>
                  <a:srgbClr val="FF0000"/>
                </a:solidFill>
              </a:rPr>
              <a:t>(</a:t>
            </a:r>
            <a:r>
              <a:rPr lang="zh-TW" altLang="zh-TW" sz="3600" b="1" dirty="0">
                <a:solidFill>
                  <a:srgbClr val="FF0000"/>
                </a:solidFill>
              </a:rPr>
              <a:t>ㄓㄚˋ</a:t>
            </a:r>
            <a:r>
              <a:rPr lang="vi-VN" altLang="zh-TW" sz="3600" b="1" dirty="0">
                <a:solidFill>
                  <a:srgbClr val="FF0000"/>
                </a:solidFill>
              </a:rPr>
              <a:t>) </a:t>
            </a:r>
            <a:r>
              <a:rPr lang="zh-TW" altLang="zh-TW" sz="3600" b="1" dirty="0" smtClean="0">
                <a:solidFill>
                  <a:srgbClr val="FF0000"/>
                </a:solidFill>
              </a:rPr>
              <a:t>茶</a:t>
            </a:r>
            <a:endParaRPr lang="en-US" altLang="zh-TW" sz="3600" b="1" dirty="0" smtClean="0">
              <a:solidFill>
                <a:srgbClr val="FF0000"/>
              </a:solidFill>
            </a:endParaRPr>
          </a:p>
          <a:p>
            <a:r>
              <a:rPr lang="en-US" altLang="zh-TW" sz="3600" b="1" dirty="0" smtClean="0">
                <a:solidFill>
                  <a:srgbClr val="FF0000"/>
                </a:solidFill>
              </a:rPr>
              <a:t>   </a:t>
            </a:r>
            <a:r>
              <a:rPr lang="vi-VN" altLang="zh-TW" sz="3600" b="1" dirty="0" smtClean="0">
                <a:solidFill>
                  <a:srgbClr val="FF0000"/>
                </a:solidFill>
              </a:rPr>
              <a:t>nước </a:t>
            </a:r>
            <a:r>
              <a:rPr lang="vi-VN" altLang="zh-TW" sz="3600" b="1" dirty="0">
                <a:solidFill>
                  <a:srgbClr val="FF0000"/>
                </a:solidFill>
              </a:rPr>
              <a:t>trái cây (</a:t>
            </a:r>
            <a:r>
              <a:rPr lang="zh-TW" altLang="zh-TW" sz="3600" b="1" dirty="0">
                <a:solidFill>
                  <a:srgbClr val="FF0000"/>
                </a:solidFill>
              </a:rPr>
              <a:t>勒 ㄗㄞˊ ㄍㄟ </a:t>
            </a:r>
            <a:r>
              <a:rPr lang="vi-VN" altLang="zh-TW" sz="3600" b="1" dirty="0">
                <a:solidFill>
                  <a:srgbClr val="FF0000"/>
                </a:solidFill>
              </a:rPr>
              <a:t>) </a:t>
            </a:r>
            <a:r>
              <a:rPr lang="zh-TW" altLang="zh-TW" sz="3600" b="1" dirty="0">
                <a:solidFill>
                  <a:srgbClr val="FF0000"/>
                </a:solidFill>
              </a:rPr>
              <a:t>果汁</a:t>
            </a:r>
            <a:endParaRPr lang="zh-TW" altLang="en-US" sz="3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46833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altLang="zh-TW" b="1" dirty="0">
                <a:solidFill>
                  <a:srgbClr val="0070C0"/>
                </a:solidFill>
              </a:rPr>
              <a:t>Bài 4</a:t>
            </a:r>
            <a:r>
              <a:rPr lang="zh-TW" altLang="zh-TW" b="1" dirty="0">
                <a:solidFill>
                  <a:srgbClr val="0070C0"/>
                </a:solidFill>
              </a:rPr>
              <a:t>：</a:t>
            </a:r>
            <a:r>
              <a:rPr lang="vi-VN" altLang="zh-TW" b="1" dirty="0">
                <a:solidFill>
                  <a:srgbClr val="0070C0"/>
                </a:solidFill>
              </a:rPr>
              <a:t>	</a:t>
            </a:r>
            <a:r>
              <a:rPr lang="zh-TW" altLang="zh-TW" b="1" dirty="0">
                <a:solidFill>
                  <a:srgbClr val="0070C0"/>
                </a:solidFill>
              </a:rPr>
              <a:t>第四</a:t>
            </a:r>
            <a:r>
              <a:rPr lang="zh-TW" altLang="zh-TW" b="1" dirty="0" smtClean="0">
                <a:solidFill>
                  <a:srgbClr val="0070C0"/>
                </a:solidFill>
              </a:rPr>
              <a:t>單元</a:t>
            </a:r>
            <a:endParaRPr lang="zh-TW" altLang="en-US" dirty="0">
              <a:solidFill>
                <a:srgbClr val="0070C0"/>
              </a:solidFill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zh-TW" altLang="zh-TW" dirty="0"/>
              <a:t> </a:t>
            </a:r>
            <a:r>
              <a:rPr lang="vi-VN" altLang="zh-TW" sz="3600" b="1" dirty="0">
                <a:solidFill>
                  <a:srgbClr val="FF0000"/>
                </a:solidFill>
              </a:rPr>
              <a:t>một ([</a:t>
            </a:r>
            <a:r>
              <a:rPr lang="zh-TW" altLang="zh-TW" sz="3600" b="1" dirty="0">
                <a:solidFill>
                  <a:srgbClr val="FF0000"/>
                </a:solidFill>
              </a:rPr>
              <a:t>木</a:t>
            </a:r>
            <a:r>
              <a:rPr lang="vi-VN" altLang="zh-TW" sz="3600" b="1" dirty="0">
                <a:solidFill>
                  <a:srgbClr val="FF0000"/>
                </a:solidFill>
              </a:rPr>
              <a:t>])  </a:t>
            </a:r>
            <a:r>
              <a:rPr lang="zh-TW" altLang="zh-TW" sz="3600" b="1" dirty="0" smtClean="0">
                <a:solidFill>
                  <a:srgbClr val="FF0000"/>
                </a:solidFill>
              </a:rPr>
              <a:t>一</a:t>
            </a:r>
            <a:endParaRPr lang="en-US" altLang="zh-TW" sz="3600" b="1" dirty="0" smtClean="0">
              <a:solidFill>
                <a:srgbClr val="FF0000"/>
              </a:solidFill>
            </a:endParaRPr>
          </a:p>
          <a:p>
            <a:r>
              <a:rPr lang="vi-VN" altLang="zh-TW" sz="3600" b="1" dirty="0">
                <a:solidFill>
                  <a:srgbClr val="FF0000"/>
                </a:solidFill>
              </a:rPr>
              <a:t>hai ([</a:t>
            </a:r>
            <a:r>
              <a:rPr lang="zh-TW" altLang="zh-TW" sz="3600" b="1" dirty="0">
                <a:solidFill>
                  <a:srgbClr val="FF0000"/>
                </a:solidFill>
              </a:rPr>
              <a:t>害</a:t>
            </a:r>
            <a:r>
              <a:rPr lang="vi-VN" altLang="zh-TW" sz="3600" b="1" dirty="0">
                <a:solidFill>
                  <a:srgbClr val="FF0000"/>
                </a:solidFill>
              </a:rPr>
              <a:t>])   </a:t>
            </a:r>
            <a:r>
              <a:rPr lang="zh-TW" altLang="zh-TW" sz="3600" b="1" dirty="0" smtClean="0">
                <a:solidFill>
                  <a:srgbClr val="FF0000"/>
                </a:solidFill>
              </a:rPr>
              <a:t>二</a:t>
            </a:r>
            <a:endParaRPr lang="en-US" altLang="zh-TW" sz="3600" b="1" dirty="0" smtClean="0">
              <a:solidFill>
                <a:srgbClr val="FF0000"/>
              </a:solidFill>
            </a:endParaRPr>
          </a:p>
          <a:p>
            <a:r>
              <a:rPr lang="vi-VN" altLang="zh-TW" sz="3600" b="1" dirty="0">
                <a:solidFill>
                  <a:srgbClr val="FF0000"/>
                </a:solidFill>
              </a:rPr>
              <a:t>ba ([</a:t>
            </a:r>
            <a:r>
              <a:rPr lang="zh-TW" altLang="zh-TW" sz="3600" b="1" dirty="0">
                <a:solidFill>
                  <a:srgbClr val="FF0000"/>
                </a:solidFill>
              </a:rPr>
              <a:t>八</a:t>
            </a:r>
            <a:r>
              <a:rPr lang="vi-VN" altLang="zh-TW" sz="3600" b="1" dirty="0">
                <a:solidFill>
                  <a:srgbClr val="FF0000"/>
                </a:solidFill>
              </a:rPr>
              <a:t>])    </a:t>
            </a:r>
            <a:r>
              <a:rPr lang="zh-TW" altLang="zh-TW" sz="3600" b="1" dirty="0" smtClean="0">
                <a:solidFill>
                  <a:srgbClr val="FF0000"/>
                </a:solidFill>
              </a:rPr>
              <a:t>三</a:t>
            </a:r>
            <a:endParaRPr lang="en-US" altLang="zh-TW" sz="3600" b="1" dirty="0" smtClean="0">
              <a:solidFill>
                <a:srgbClr val="FF0000"/>
              </a:solidFill>
            </a:endParaRPr>
          </a:p>
          <a:p>
            <a:r>
              <a:rPr lang="vi-VN" altLang="zh-TW" sz="3600" b="1" dirty="0">
                <a:solidFill>
                  <a:srgbClr val="FF0000"/>
                </a:solidFill>
              </a:rPr>
              <a:t>bốn (</a:t>
            </a:r>
            <a:r>
              <a:rPr lang="zh-TW" altLang="zh-TW" sz="3600" b="1" dirty="0">
                <a:solidFill>
                  <a:srgbClr val="FF0000"/>
                </a:solidFill>
              </a:rPr>
              <a:t>蒙</a:t>
            </a:r>
            <a:r>
              <a:rPr lang="vi-VN" altLang="zh-TW" sz="3600" b="1" dirty="0">
                <a:solidFill>
                  <a:srgbClr val="FF0000"/>
                </a:solidFill>
              </a:rPr>
              <a:t>)    </a:t>
            </a:r>
            <a:r>
              <a:rPr lang="zh-TW" altLang="zh-TW" sz="3600" b="1" dirty="0" smtClean="0">
                <a:solidFill>
                  <a:srgbClr val="FF0000"/>
                </a:solidFill>
              </a:rPr>
              <a:t>四</a:t>
            </a:r>
            <a:endParaRPr lang="en-US" altLang="zh-TW" sz="3600" b="1" dirty="0" smtClean="0">
              <a:solidFill>
                <a:srgbClr val="FF0000"/>
              </a:solidFill>
            </a:endParaRPr>
          </a:p>
          <a:p>
            <a:r>
              <a:rPr lang="vi-VN" altLang="zh-TW" sz="3600" b="1" dirty="0">
                <a:solidFill>
                  <a:srgbClr val="FF0000"/>
                </a:solidFill>
              </a:rPr>
              <a:t>năm ([</a:t>
            </a:r>
            <a:r>
              <a:rPr lang="zh-TW" altLang="zh-TW" sz="3600" b="1" dirty="0">
                <a:solidFill>
                  <a:srgbClr val="FF0000"/>
                </a:solidFill>
              </a:rPr>
              <a:t>湳</a:t>
            </a:r>
            <a:r>
              <a:rPr lang="vi-VN" altLang="zh-TW" sz="3600" b="1" dirty="0">
                <a:solidFill>
                  <a:srgbClr val="FF0000"/>
                </a:solidFill>
              </a:rPr>
              <a:t>])  </a:t>
            </a:r>
            <a:r>
              <a:rPr lang="zh-TW" altLang="zh-TW" sz="3600" b="1" dirty="0" smtClean="0">
                <a:solidFill>
                  <a:srgbClr val="FF0000"/>
                </a:solidFill>
              </a:rPr>
              <a:t>五</a:t>
            </a:r>
            <a:endParaRPr lang="en-US" altLang="zh-TW" sz="3600" b="1" dirty="0" smtClean="0">
              <a:solidFill>
                <a:srgbClr val="FF0000"/>
              </a:solidFill>
            </a:endParaRPr>
          </a:p>
          <a:p>
            <a:r>
              <a:rPr lang="vi-VN" altLang="zh-TW" sz="3600" b="1" dirty="0">
                <a:solidFill>
                  <a:srgbClr val="FF0000"/>
                </a:solidFill>
              </a:rPr>
              <a:t>sáu (</a:t>
            </a:r>
            <a:r>
              <a:rPr lang="zh-TW" altLang="zh-TW" sz="3600" b="1" dirty="0">
                <a:solidFill>
                  <a:srgbClr val="FF0000"/>
                </a:solidFill>
              </a:rPr>
              <a:t>少</a:t>
            </a:r>
            <a:r>
              <a:rPr lang="vi-VN" altLang="zh-TW" sz="3600" b="1" dirty="0">
                <a:solidFill>
                  <a:srgbClr val="FF0000"/>
                </a:solidFill>
              </a:rPr>
              <a:t>)    </a:t>
            </a:r>
            <a:r>
              <a:rPr lang="zh-TW" altLang="zh-TW" sz="3600" b="1" dirty="0" smtClean="0">
                <a:solidFill>
                  <a:srgbClr val="FF0000"/>
                </a:solidFill>
              </a:rPr>
              <a:t>六</a:t>
            </a:r>
            <a:endParaRPr lang="en-US" altLang="zh-TW" sz="3600" b="1" dirty="0" smtClean="0">
              <a:solidFill>
                <a:srgbClr val="FF0000"/>
              </a:solidFill>
            </a:endParaRPr>
          </a:p>
          <a:p>
            <a:r>
              <a:rPr lang="vi-VN" altLang="zh-TW" sz="3600" b="1" dirty="0">
                <a:solidFill>
                  <a:srgbClr val="FF0000"/>
                </a:solidFill>
              </a:rPr>
              <a:t>bảy (</a:t>
            </a:r>
            <a:r>
              <a:rPr lang="zh-TW" altLang="zh-TW" sz="3600" b="1" dirty="0">
                <a:solidFill>
                  <a:srgbClr val="FF0000"/>
                </a:solidFill>
              </a:rPr>
              <a:t>百</a:t>
            </a:r>
            <a:r>
              <a:rPr lang="vi-VN" altLang="zh-TW" sz="3600" b="1" dirty="0">
                <a:solidFill>
                  <a:srgbClr val="FF0000"/>
                </a:solidFill>
              </a:rPr>
              <a:t>)    </a:t>
            </a:r>
            <a:r>
              <a:rPr lang="zh-TW" altLang="zh-TW" sz="3600" b="1" dirty="0">
                <a:solidFill>
                  <a:srgbClr val="FF0000"/>
                </a:solidFill>
              </a:rPr>
              <a:t>七</a:t>
            </a:r>
            <a:endParaRPr lang="zh-TW" altLang="en-US" sz="3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17110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altLang="zh-TW" b="1" dirty="0">
                <a:solidFill>
                  <a:srgbClr val="0070C0"/>
                </a:solidFill>
              </a:rPr>
              <a:t>Bài 4</a:t>
            </a:r>
            <a:r>
              <a:rPr lang="zh-TW" altLang="zh-TW" b="1" dirty="0">
                <a:solidFill>
                  <a:srgbClr val="0070C0"/>
                </a:solidFill>
              </a:rPr>
              <a:t>：</a:t>
            </a:r>
            <a:r>
              <a:rPr lang="vi-VN" altLang="zh-TW" b="1" dirty="0">
                <a:solidFill>
                  <a:srgbClr val="0070C0"/>
                </a:solidFill>
              </a:rPr>
              <a:t>	</a:t>
            </a:r>
            <a:r>
              <a:rPr lang="zh-TW" altLang="zh-TW" b="1" dirty="0">
                <a:solidFill>
                  <a:srgbClr val="0070C0"/>
                </a:solidFill>
              </a:rPr>
              <a:t>第四單元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097280" y="1737360"/>
            <a:ext cx="10058400" cy="4646506"/>
          </a:xfrm>
        </p:spPr>
        <p:txBody>
          <a:bodyPr>
            <a:noAutofit/>
          </a:bodyPr>
          <a:lstStyle/>
          <a:p>
            <a:r>
              <a:rPr lang="vi-VN" altLang="zh-TW" sz="3600" b="1" dirty="0">
                <a:solidFill>
                  <a:srgbClr val="FF0000"/>
                </a:solidFill>
              </a:rPr>
              <a:t>tám ([</a:t>
            </a:r>
            <a:r>
              <a:rPr lang="zh-TW" altLang="zh-TW" sz="3600" b="1" dirty="0">
                <a:solidFill>
                  <a:srgbClr val="FF0000"/>
                </a:solidFill>
              </a:rPr>
              <a:t>談</a:t>
            </a:r>
            <a:r>
              <a:rPr lang="vi-VN" altLang="zh-TW" sz="3600" b="1" dirty="0">
                <a:solidFill>
                  <a:srgbClr val="FF0000"/>
                </a:solidFill>
              </a:rPr>
              <a:t>])   </a:t>
            </a:r>
            <a:r>
              <a:rPr lang="zh-TW" altLang="zh-TW" sz="3600" b="1" dirty="0" smtClean="0">
                <a:solidFill>
                  <a:srgbClr val="FF0000"/>
                </a:solidFill>
              </a:rPr>
              <a:t>八</a:t>
            </a:r>
            <a:endParaRPr lang="en-US" altLang="zh-TW" sz="3600" b="1" dirty="0" smtClean="0">
              <a:solidFill>
                <a:srgbClr val="FF0000"/>
              </a:solidFill>
            </a:endParaRPr>
          </a:p>
          <a:p>
            <a:r>
              <a:rPr lang="vi-VN" altLang="zh-TW" sz="3600" b="1" dirty="0">
                <a:solidFill>
                  <a:srgbClr val="FF0000"/>
                </a:solidFill>
              </a:rPr>
              <a:t>chín (</a:t>
            </a:r>
            <a:r>
              <a:rPr lang="zh-TW" altLang="zh-TW" sz="3600" b="1" dirty="0">
                <a:solidFill>
                  <a:srgbClr val="FF0000"/>
                </a:solidFill>
              </a:rPr>
              <a:t>斤</a:t>
            </a:r>
            <a:r>
              <a:rPr lang="vi-VN" altLang="zh-TW" sz="3600" b="1" dirty="0">
                <a:solidFill>
                  <a:srgbClr val="FF0000"/>
                </a:solidFill>
              </a:rPr>
              <a:t>)    </a:t>
            </a:r>
            <a:r>
              <a:rPr lang="zh-TW" altLang="zh-TW" sz="3600" b="1" dirty="0" smtClean="0">
                <a:solidFill>
                  <a:srgbClr val="FF0000"/>
                </a:solidFill>
              </a:rPr>
              <a:t>九</a:t>
            </a:r>
            <a:endParaRPr lang="en-US" altLang="zh-TW" sz="3600" b="1" dirty="0" smtClean="0">
              <a:solidFill>
                <a:srgbClr val="FF0000"/>
              </a:solidFill>
            </a:endParaRPr>
          </a:p>
          <a:p>
            <a:r>
              <a:rPr lang="vi-VN" altLang="zh-TW" sz="3600" b="1" dirty="0">
                <a:solidFill>
                  <a:srgbClr val="FF0000"/>
                </a:solidFill>
              </a:rPr>
              <a:t>mười ([</a:t>
            </a:r>
            <a:r>
              <a:rPr lang="zh-TW" altLang="zh-TW" sz="3600" b="1" dirty="0">
                <a:solidFill>
                  <a:srgbClr val="FF0000"/>
                </a:solidFill>
              </a:rPr>
              <a:t>梅</a:t>
            </a:r>
            <a:r>
              <a:rPr lang="vi-VN" altLang="zh-TW" sz="3600" b="1" dirty="0">
                <a:solidFill>
                  <a:srgbClr val="FF0000"/>
                </a:solidFill>
              </a:rPr>
              <a:t>]) </a:t>
            </a:r>
            <a:r>
              <a:rPr lang="zh-TW" altLang="zh-TW" sz="3600" b="1" dirty="0" smtClean="0">
                <a:solidFill>
                  <a:srgbClr val="FF0000"/>
                </a:solidFill>
              </a:rPr>
              <a:t>十</a:t>
            </a:r>
            <a:endParaRPr lang="en-US" altLang="zh-TW" sz="3600" b="1" dirty="0" smtClean="0">
              <a:solidFill>
                <a:srgbClr val="FF0000"/>
              </a:solidFill>
            </a:endParaRPr>
          </a:p>
          <a:p>
            <a:r>
              <a:rPr lang="vi-VN" altLang="zh-TW" sz="3600" b="1" dirty="0">
                <a:solidFill>
                  <a:srgbClr val="FF0000"/>
                </a:solidFill>
              </a:rPr>
              <a:t>mười một ([</a:t>
            </a:r>
            <a:r>
              <a:rPr lang="zh-TW" altLang="zh-TW" sz="3600" b="1" dirty="0">
                <a:solidFill>
                  <a:srgbClr val="FF0000"/>
                </a:solidFill>
              </a:rPr>
              <a:t>梅木</a:t>
            </a:r>
            <a:r>
              <a:rPr lang="vi-VN" altLang="zh-TW" sz="3600" b="1" dirty="0">
                <a:solidFill>
                  <a:srgbClr val="FF0000"/>
                </a:solidFill>
              </a:rPr>
              <a:t>]) </a:t>
            </a:r>
            <a:r>
              <a:rPr lang="zh-TW" altLang="zh-TW" sz="3600" b="1" dirty="0" smtClean="0">
                <a:solidFill>
                  <a:srgbClr val="FF0000"/>
                </a:solidFill>
              </a:rPr>
              <a:t>十一</a:t>
            </a:r>
            <a:endParaRPr lang="en-US" altLang="zh-TW" sz="3600" b="1" dirty="0" smtClean="0">
              <a:solidFill>
                <a:srgbClr val="FF0000"/>
              </a:solidFill>
            </a:endParaRPr>
          </a:p>
          <a:p>
            <a:r>
              <a:rPr lang="vi-VN" altLang="zh-TW" sz="3600" b="1" dirty="0">
                <a:solidFill>
                  <a:srgbClr val="FF0000"/>
                </a:solidFill>
              </a:rPr>
              <a:t>mười lăm ([</a:t>
            </a:r>
            <a:r>
              <a:rPr lang="zh-TW" altLang="zh-TW" sz="3600" b="1" dirty="0">
                <a:solidFill>
                  <a:srgbClr val="FF0000"/>
                </a:solidFill>
              </a:rPr>
              <a:t>梅湳</a:t>
            </a:r>
            <a:r>
              <a:rPr lang="vi-VN" altLang="zh-TW" sz="3600" b="1" dirty="0">
                <a:solidFill>
                  <a:srgbClr val="FF0000"/>
                </a:solidFill>
              </a:rPr>
              <a:t>]) </a:t>
            </a:r>
            <a:r>
              <a:rPr lang="zh-TW" altLang="zh-TW" sz="3600" b="1" dirty="0" smtClean="0">
                <a:solidFill>
                  <a:srgbClr val="FF0000"/>
                </a:solidFill>
              </a:rPr>
              <a:t>十五</a:t>
            </a:r>
            <a:endParaRPr lang="en-US" altLang="zh-TW" sz="3600" b="1" dirty="0" smtClean="0">
              <a:solidFill>
                <a:srgbClr val="FF0000"/>
              </a:solidFill>
            </a:endParaRPr>
          </a:p>
          <a:p>
            <a:r>
              <a:rPr lang="vi-VN" altLang="zh-TW" sz="3600" b="1" dirty="0">
                <a:solidFill>
                  <a:srgbClr val="FF0000"/>
                </a:solidFill>
              </a:rPr>
              <a:t>hai mươi ([</a:t>
            </a:r>
            <a:r>
              <a:rPr lang="zh-TW" altLang="zh-TW" sz="3600" b="1" dirty="0">
                <a:solidFill>
                  <a:srgbClr val="FF0000"/>
                </a:solidFill>
              </a:rPr>
              <a:t>害梅</a:t>
            </a:r>
            <a:r>
              <a:rPr lang="vi-VN" altLang="zh-TW" sz="3600" b="1" dirty="0">
                <a:solidFill>
                  <a:srgbClr val="FF0000"/>
                </a:solidFill>
              </a:rPr>
              <a:t>])  </a:t>
            </a:r>
            <a:r>
              <a:rPr lang="zh-TW" altLang="zh-TW" sz="3600" b="1" dirty="0" smtClean="0">
                <a:solidFill>
                  <a:srgbClr val="FF0000"/>
                </a:solidFill>
              </a:rPr>
              <a:t>二十</a:t>
            </a:r>
            <a:endParaRPr lang="en-US" altLang="zh-TW" sz="3600" b="1" dirty="0" smtClean="0">
              <a:solidFill>
                <a:srgbClr val="FF0000"/>
              </a:solidFill>
            </a:endParaRPr>
          </a:p>
          <a:p>
            <a:r>
              <a:rPr lang="vi-VN" altLang="zh-TW" sz="3600" b="1" dirty="0">
                <a:solidFill>
                  <a:srgbClr val="FF0000"/>
                </a:solidFill>
              </a:rPr>
              <a:t>hai mươi mốt ([</a:t>
            </a:r>
            <a:r>
              <a:rPr lang="zh-TW" altLang="zh-TW" sz="3600" b="1" dirty="0">
                <a:solidFill>
                  <a:srgbClr val="FF0000"/>
                </a:solidFill>
              </a:rPr>
              <a:t>害梅木</a:t>
            </a:r>
            <a:r>
              <a:rPr lang="vi-VN" altLang="zh-TW" sz="3600" b="1" dirty="0">
                <a:solidFill>
                  <a:srgbClr val="FF0000"/>
                </a:solidFill>
              </a:rPr>
              <a:t>])  	</a:t>
            </a:r>
            <a:r>
              <a:rPr lang="zh-TW" altLang="zh-TW" sz="3600" b="1" dirty="0">
                <a:solidFill>
                  <a:srgbClr val="FF0000"/>
                </a:solidFill>
              </a:rPr>
              <a:t>二十一</a:t>
            </a:r>
            <a:endParaRPr lang="zh-TW" altLang="en-US" sz="3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01144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altLang="zh-TW" b="1" dirty="0">
                <a:solidFill>
                  <a:srgbClr val="0070C0"/>
                </a:solidFill>
              </a:rPr>
              <a:t>Bài </a:t>
            </a:r>
            <a:r>
              <a:rPr lang="en-US" altLang="zh-TW" b="1" dirty="0" smtClean="0">
                <a:solidFill>
                  <a:srgbClr val="0070C0"/>
                </a:solidFill>
              </a:rPr>
              <a:t>5</a:t>
            </a:r>
            <a:r>
              <a:rPr lang="zh-TW" altLang="zh-TW" b="1" dirty="0" smtClean="0">
                <a:solidFill>
                  <a:srgbClr val="0070C0"/>
                </a:solidFill>
              </a:rPr>
              <a:t>：</a:t>
            </a:r>
            <a:r>
              <a:rPr lang="vi-VN" altLang="zh-TW" b="1" dirty="0">
                <a:solidFill>
                  <a:srgbClr val="0070C0"/>
                </a:solidFill>
              </a:rPr>
              <a:t>	</a:t>
            </a:r>
            <a:r>
              <a:rPr lang="zh-TW" altLang="zh-TW" b="1" dirty="0" smtClean="0">
                <a:solidFill>
                  <a:srgbClr val="0070C0"/>
                </a:solidFill>
              </a:rPr>
              <a:t>第</a:t>
            </a:r>
            <a:r>
              <a:rPr lang="zh-TW" altLang="en-US" b="1" dirty="0">
                <a:solidFill>
                  <a:srgbClr val="0070C0"/>
                </a:solidFill>
              </a:rPr>
              <a:t>五</a:t>
            </a:r>
            <a:r>
              <a:rPr lang="zh-TW" altLang="zh-TW" b="1" dirty="0" smtClean="0">
                <a:solidFill>
                  <a:srgbClr val="0070C0"/>
                </a:solidFill>
              </a:rPr>
              <a:t>單</a:t>
            </a:r>
            <a:r>
              <a:rPr lang="zh-TW" altLang="en-US" b="1" dirty="0" smtClean="0">
                <a:solidFill>
                  <a:srgbClr val="0070C0"/>
                </a:solidFill>
              </a:rPr>
              <a:t>元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vi-VN" altLang="zh-TW" sz="4000" b="1" dirty="0">
                <a:solidFill>
                  <a:srgbClr val="FF0000"/>
                </a:solidFill>
              </a:rPr>
              <a:t>trăm ([</a:t>
            </a:r>
            <a:r>
              <a:rPr lang="zh-TW" altLang="zh-TW" sz="4000" b="1" dirty="0">
                <a:solidFill>
                  <a:srgbClr val="FF0000"/>
                </a:solidFill>
              </a:rPr>
              <a:t>針</a:t>
            </a:r>
            <a:r>
              <a:rPr lang="vi-VN" altLang="zh-TW" sz="4000" b="1" dirty="0">
                <a:solidFill>
                  <a:srgbClr val="FF0000"/>
                </a:solidFill>
              </a:rPr>
              <a:t>])  </a:t>
            </a:r>
            <a:r>
              <a:rPr lang="zh-TW" altLang="zh-TW" sz="4000" b="1" dirty="0" smtClean="0">
                <a:solidFill>
                  <a:srgbClr val="FF0000"/>
                </a:solidFill>
              </a:rPr>
              <a:t>百</a:t>
            </a:r>
            <a:endParaRPr lang="en-US" altLang="zh-TW" sz="4000" b="1" dirty="0" smtClean="0">
              <a:solidFill>
                <a:srgbClr val="FF0000"/>
              </a:solidFill>
            </a:endParaRPr>
          </a:p>
          <a:p>
            <a:r>
              <a:rPr lang="vi-VN" altLang="zh-TW" sz="4000" b="1" dirty="0">
                <a:solidFill>
                  <a:srgbClr val="FF0000"/>
                </a:solidFill>
              </a:rPr>
              <a:t>ngàn  ([</a:t>
            </a:r>
            <a:r>
              <a:rPr lang="zh-TW" altLang="zh-TW" sz="4000" b="1" dirty="0">
                <a:solidFill>
                  <a:srgbClr val="FF0000"/>
                </a:solidFill>
              </a:rPr>
              <a:t>研</a:t>
            </a:r>
            <a:r>
              <a:rPr lang="vi-VN" altLang="zh-TW" sz="4000" b="1" dirty="0">
                <a:solidFill>
                  <a:srgbClr val="FF0000"/>
                </a:solidFill>
              </a:rPr>
              <a:t>]) </a:t>
            </a:r>
            <a:r>
              <a:rPr lang="zh-TW" altLang="zh-TW" sz="4000" b="1" dirty="0" smtClean="0">
                <a:solidFill>
                  <a:srgbClr val="FF0000"/>
                </a:solidFill>
              </a:rPr>
              <a:t>千</a:t>
            </a:r>
            <a:endParaRPr lang="en-US" altLang="zh-TW" sz="4000" b="1" dirty="0" smtClean="0">
              <a:solidFill>
                <a:srgbClr val="FF0000"/>
              </a:solidFill>
            </a:endParaRPr>
          </a:p>
          <a:p>
            <a:r>
              <a:rPr lang="vi-VN" altLang="zh-TW" sz="4000" b="1" dirty="0">
                <a:solidFill>
                  <a:srgbClr val="FF0000"/>
                </a:solidFill>
              </a:rPr>
              <a:t>mười ngàn  ([</a:t>
            </a:r>
            <a:r>
              <a:rPr lang="zh-TW" altLang="zh-TW" sz="4000" b="1" dirty="0">
                <a:solidFill>
                  <a:srgbClr val="FF0000"/>
                </a:solidFill>
              </a:rPr>
              <a:t>梅研</a:t>
            </a:r>
            <a:r>
              <a:rPr lang="vi-VN" altLang="zh-TW" sz="4000" b="1" dirty="0">
                <a:solidFill>
                  <a:srgbClr val="FF0000"/>
                </a:solidFill>
              </a:rPr>
              <a:t>]) </a:t>
            </a:r>
            <a:r>
              <a:rPr lang="zh-TW" altLang="zh-TW" sz="4000" b="1" dirty="0" smtClean="0">
                <a:solidFill>
                  <a:srgbClr val="FF0000"/>
                </a:solidFill>
              </a:rPr>
              <a:t>十千</a:t>
            </a:r>
            <a:endParaRPr lang="en-US" altLang="zh-TW" sz="4000" b="1" dirty="0" smtClean="0">
              <a:solidFill>
                <a:srgbClr val="FF0000"/>
              </a:solidFill>
            </a:endParaRPr>
          </a:p>
          <a:p>
            <a:r>
              <a:rPr lang="vi-VN" altLang="zh-TW" sz="4000" b="1" dirty="0">
                <a:solidFill>
                  <a:srgbClr val="FF0000"/>
                </a:solidFill>
              </a:rPr>
              <a:t>đồng  ([</a:t>
            </a:r>
            <a:r>
              <a:rPr lang="zh-TW" altLang="zh-TW" sz="4000" b="1" dirty="0">
                <a:solidFill>
                  <a:srgbClr val="FF0000"/>
                </a:solidFill>
              </a:rPr>
              <a:t>撞</a:t>
            </a:r>
            <a:r>
              <a:rPr lang="vi-VN" altLang="zh-TW" sz="4000" b="1" dirty="0">
                <a:solidFill>
                  <a:srgbClr val="FF0000"/>
                </a:solidFill>
              </a:rPr>
              <a:t>])  </a:t>
            </a:r>
            <a:r>
              <a:rPr lang="zh-TW" altLang="zh-TW" sz="4000" b="1" dirty="0">
                <a:solidFill>
                  <a:srgbClr val="FF0000"/>
                </a:solidFill>
              </a:rPr>
              <a:t>元</a:t>
            </a:r>
            <a:endParaRPr lang="zh-TW" altLang="en-US" sz="4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66899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altLang="zh-TW" b="1" dirty="0">
                <a:solidFill>
                  <a:srgbClr val="0070C0"/>
                </a:solidFill>
              </a:rPr>
              <a:t>Bài </a:t>
            </a:r>
            <a:r>
              <a:rPr lang="en-US" altLang="zh-TW" b="1" dirty="0" smtClean="0">
                <a:solidFill>
                  <a:srgbClr val="0070C0"/>
                </a:solidFill>
              </a:rPr>
              <a:t>6</a:t>
            </a:r>
            <a:r>
              <a:rPr lang="zh-TW" altLang="zh-TW" b="1" dirty="0" smtClean="0">
                <a:solidFill>
                  <a:srgbClr val="0070C0"/>
                </a:solidFill>
              </a:rPr>
              <a:t>：</a:t>
            </a:r>
            <a:r>
              <a:rPr lang="vi-VN" altLang="zh-TW" b="1" dirty="0">
                <a:solidFill>
                  <a:srgbClr val="0070C0"/>
                </a:solidFill>
              </a:rPr>
              <a:t>	</a:t>
            </a:r>
            <a:r>
              <a:rPr lang="zh-TW" altLang="zh-TW" b="1" dirty="0" smtClean="0">
                <a:solidFill>
                  <a:srgbClr val="0070C0"/>
                </a:solidFill>
              </a:rPr>
              <a:t>第</a:t>
            </a:r>
            <a:r>
              <a:rPr lang="zh-TW" altLang="en-US" b="1" dirty="0" smtClean="0">
                <a:solidFill>
                  <a:srgbClr val="0070C0"/>
                </a:solidFill>
              </a:rPr>
              <a:t>六</a:t>
            </a:r>
            <a:r>
              <a:rPr lang="zh-TW" altLang="zh-TW" b="1" dirty="0" smtClean="0">
                <a:solidFill>
                  <a:srgbClr val="0070C0"/>
                </a:solidFill>
              </a:rPr>
              <a:t>單</a:t>
            </a:r>
            <a:r>
              <a:rPr lang="zh-TW" altLang="en-US" b="1" dirty="0" smtClean="0">
                <a:solidFill>
                  <a:srgbClr val="0070C0"/>
                </a:solidFill>
              </a:rPr>
              <a:t>元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783771" y="1845734"/>
            <a:ext cx="10371909" cy="4528940"/>
          </a:xfrm>
        </p:spPr>
        <p:txBody>
          <a:bodyPr>
            <a:normAutofit fontScale="92500" lnSpcReduction="10000"/>
          </a:bodyPr>
          <a:lstStyle/>
          <a:p>
            <a:r>
              <a:rPr lang="vi-VN" altLang="zh-TW" sz="4000" b="1" dirty="0">
                <a:solidFill>
                  <a:srgbClr val="FF0000"/>
                </a:solidFill>
              </a:rPr>
              <a:t>1. Cái này bao nhiêu tiền ? </a:t>
            </a:r>
            <a:endParaRPr lang="en-US" altLang="zh-TW" sz="4000" b="1" dirty="0" smtClean="0">
              <a:solidFill>
                <a:srgbClr val="FF0000"/>
              </a:solidFill>
            </a:endParaRPr>
          </a:p>
          <a:p>
            <a:r>
              <a:rPr lang="en-US" altLang="zh-TW" sz="4000" b="1" dirty="0" smtClean="0">
                <a:solidFill>
                  <a:srgbClr val="FF0000"/>
                </a:solidFill>
              </a:rPr>
              <a:t>    </a:t>
            </a:r>
            <a:r>
              <a:rPr lang="vi-VN" altLang="zh-TW" sz="4000" b="1" dirty="0" smtClean="0">
                <a:solidFill>
                  <a:srgbClr val="FF0000"/>
                </a:solidFill>
              </a:rPr>
              <a:t>(</a:t>
            </a:r>
            <a:r>
              <a:rPr lang="zh-TW" altLang="zh-TW" sz="4000" b="1" dirty="0">
                <a:solidFill>
                  <a:srgbClr val="FF0000"/>
                </a:solidFill>
              </a:rPr>
              <a:t>ㄍㄞˊㄋㄞˋ包妞頂</a:t>
            </a:r>
            <a:r>
              <a:rPr lang="vi-VN" altLang="zh-TW" sz="4000" b="1" dirty="0">
                <a:solidFill>
                  <a:srgbClr val="FF0000"/>
                </a:solidFill>
              </a:rPr>
              <a:t> )</a:t>
            </a:r>
            <a:r>
              <a:rPr lang="zh-TW" altLang="zh-TW" sz="4000" b="1" dirty="0">
                <a:solidFill>
                  <a:srgbClr val="FF0000"/>
                </a:solidFill>
              </a:rPr>
              <a:t>這個多少錢 </a:t>
            </a:r>
            <a:r>
              <a:rPr lang="vi-VN" altLang="zh-TW" sz="4000" b="1" dirty="0">
                <a:solidFill>
                  <a:srgbClr val="FF0000"/>
                </a:solidFill>
              </a:rPr>
              <a:t>? </a:t>
            </a:r>
            <a:endParaRPr lang="zh-TW" altLang="zh-TW" sz="4000" b="1" dirty="0">
              <a:solidFill>
                <a:srgbClr val="FF0000"/>
              </a:solidFill>
            </a:endParaRPr>
          </a:p>
          <a:p>
            <a:r>
              <a:rPr lang="vi-VN" altLang="zh-TW" sz="4000" b="1" dirty="0">
                <a:solidFill>
                  <a:srgbClr val="FF0000"/>
                </a:solidFill>
              </a:rPr>
              <a:t>  </a:t>
            </a:r>
            <a:r>
              <a:rPr lang="en-US" altLang="zh-TW" sz="4000" b="1" dirty="0" smtClean="0">
                <a:solidFill>
                  <a:srgbClr val="FF0000"/>
                </a:solidFill>
              </a:rPr>
              <a:t>  </a:t>
            </a:r>
            <a:r>
              <a:rPr lang="vi-VN" altLang="zh-TW" sz="4000" b="1" dirty="0" smtClean="0">
                <a:solidFill>
                  <a:srgbClr val="FF0000"/>
                </a:solidFill>
              </a:rPr>
              <a:t>Cái </a:t>
            </a:r>
            <a:r>
              <a:rPr lang="vi-VN" altLang="zh-TW" sz="4000" b="1" dirty="0">
                <a:solidFill>
                  <a:srgbClr val="FF0000"/>
                </a:solidFill>
              </a:rPr>
              <a:t>này giá 299 </a:t>
            </a:r>
            <a:r>
              <a:rPr lang="vi-VN" altLang="zh-TW" sz="4000" b="1" dirty="0" smtClean="0">
                <a:solidFill>
                  <a:srgbClr val="FF0000"/>
                </a:solidFill>
              </a:rPr>
              <a:t>đồng</a:t>
            </a:r>
            <a:endParaRPr lang="en-US" altLang="zh-TW" sz="4000" b="1" dirty="0" smtClean="0">
              <a:solidFill>
                <a:srgbClr val="FF0000"/>
              </a:solidFill>
            </a:endParaRPr>
          </a:p>
          <a:p>
            <a:r>
              <a:rPr lang="vi-VN" altLang="zh-TW" sz="4000" b="1" dirty="0" smtClean="0">
                <a:solidFill>
                  <a:srgbClr val="FF0000"/>
                </a:solidFill>
              </a:rPr>
              <a:t> </a:t>
            </a:r>
            <a:r>
              <a:rPr lang="en-US" altLang="zh-TW" sz="4000" b="1" dirty="0" smtClean="0">
                <a:solidFill>
                  <a:srgbClr val="FF0000"/>
                </a:solidFill>
              </a:rPr>
              <a:t>   </a:t>
            </a:r>
            <a:r>
              <a:rPr lang="vi-VN" altLang="zh-TW" sz="4000" b="1" dirty="0" smtClean="0">
                <a:solidFill>
                  <a:srgbClr val="FF0000"/>
                </a:solidFill>
              </a:rPr>
              <a:t>(</a:t>
            </a:r>
            <a:r>
              <a:rPr lang="zh-TW" altLang="zh-TW" sz="4000" b="1" dirty="0">
                <a:solidFill>
                  <a:srgbClr val="FF0000"/>
                </a:solidFill>
              </a:rPr>
              <a:t>ㄍㄞˊㄋㄞˋ害</a:t>
            </a:r>
            <a:r>
              <a:rPr lang="vi-VN" altLang="zh-TW" sz="4000" b="1" dirty="0">
                <a:solidFill>
                  <a:srgbClr val="FF0000"/>
                </a:solidFill>
              </a:rPr>
              <a:t>[</a:t>
            </a:r>
            <a:r>
              <a:rPr lang="zh-TW" altLang="zh-TW" sz="4000" b="1" dirty="0">
                <a:solidFill>
                  <a:srgbClr val="FF0000"/>
                </a:solidFill>
              </a:rPr>
              <a:t>針</a:t>
            </a:r>
            <a:r>
              <a:rPr lang="vi-VN" altLang="zh-TW" sz="4000" b="1" dirty="0">
                <a:solidFill>
                  <a:srgbClr val="FF0000"/>
                </a:solidFill>
              </a:rPr>
              <a:t>]</a:t>
            </a:r>
            <a:r>
              <a:rPr lang="zh-TW" altLang="zh-TW" sz="4000" b="1" dirty="0">
                <a:solidFill>
                  <a:srgbClr val="FF0000"/>
                </a:solidFill>
              </a:rPr>
              <a:t>斤斤</a:t>
            </a:r>
            <a:r>
              <a:rPr lang="vi-VN" altLang="zh-TW" sz="4000" b="1" dirty="0">
                <a:solidFill>
                  <a:srgbClr val="FF0000"/>
                </a:solidFill>
              </a:rPr>
              <a:t>)</a:t>
            </a:r>
            <a:r>
              <a:rPr lang="zh-TW" altLang="zh-TW" sz="4000" b="1" dirty="0">
                <a:solidFill>
                  <a:srgbClr val="FF0000"/>
                </a:solidFill>
              </a:rPr>
              <a:t>這個價錢</a:t>
            </a:r>
            <a:r>
              <a:rPr lang="vi-VN" altLang="zh-TW" sz="4000" b="1" dirty="0">
                <a:solidFill>
                  <a:srgbClr val="FF0000"/>
                </a:solidFill>
              </a:rPr>
              <a:t>299</a:t>
            </a:r>
            <a:r>
              <a:rPr lang="zh-TW" altLang="zh-TW" sz="4000" b="1" dirty="0">
                <a:solidFill>
                  <a:srgbClr val="FF0000"/>
                </a:solidFill>
              </a:rPr>
              <a:t>元 </a:t>
            </a:r>
          </a:p>
          <a:p>
            <a:r>
              <a:rPr lang="vi-VN" altLang="zh-TW" sz="4000" b="1" dirty="0">
                <a:solidFill>
                  <a:srgbClr val="FF0000"/>
                </a:solidFill>
              </a:rPr>
              <a:t>2. Mắc quá ([</a:t>
            </a:r>
            <a:r>
              <a:rPr lang="zh-TW" altLang="zh-TW" sz="4000" b="1" dirty="0">
                <a:solidFill>
                  <a:srgbClr val="FF0000"/>
                </a:solidFill>
              </a:rPr>
              <a:t>目</a:t>
            </a:r>
            <a:r>
              <a:rPr lang="vi-VN" altLang="zh-TW" sz="4000" b="1" dirty="0">
                <a:solidFill>
                  <a:srgbClr val="FF0000"/>
                </a:solidFill>
              </a:rPr>
              <a:t>] </a:t>
            </a:r>
            <a:r>
              <a:rPr lang="zh-TW" altLang="zh-TW" sz="4000" b="1" dirty="0">
                <a:solidFill>
                  <a:srgbClr val="FF0000"/>
                </a:solidFill>
              </a:rPr>
              <a:t>ㄍㄨㄚˊ</a:t>
            </a:r>
            <a:r>
              <a:rPr lang="vi-VN" altLang="zh-TW" sz="4000" b="1" dirty="0">
                <a:solidFill>
                  <a:srgbClr val="FF0000"/>
                </a:solidFill>
              </a:rPr>
              <a:t>)      </a:t>
            </a:r>
            <a:r>
              <a:rPr lang="zh-TW" altLang="zh-TW" sz="4000" b="1" dirty="0">
                <a:solidFill>
                  <a:srgbClr val="FF0000"/>
                </a:solidFill>
              </a:rPr>
              <a:t>很貴</a:t>
            </a:r>
            <a:r>
              <a:rPr lang="zh-TW" altLang="zh-TW" sz="4000" b="1" dirty="0" smtClean="0">
                <a:solidFill>
                  <a:srgbClr val="FF0000"/>
                </a:solidFill>
              </a:rPr>
              <a:t>喔</a:t>
            </a:r>
            <a:endParaRPr lang="en-US" altLang="zh-TW" sz="4000" b="1" dirty="0" smtClean="0">
              <a:solidFill>
                <a:srgbClr val="FF0000"/>
              </a:solidFill>
            </a:endParaRPr>
          </a:p>
          <a:p>
            <a:r>
              <a:rPr lang="en-US" altLang="zh-TW" sz="4000" b="1" dirty="0" smtClean="0">
                <a:solidFill>
                  <a:srgbClr val="FF0000"/>
                </a:solidFill>
              </a:rPr>
              <a:t>     </a:t>
            </a:r>
            <a:r>
              <a:rPr lang="vi-VN" altLang="zh-TW" sz="4000" b="1" dirty="0" smtClean="0">
                <a:solidFill>
                  <a:srgbClr val="FF0000"/>
                </a:solidFill>
              </a:rPr>
              <a:t>Rẻ  </a:t>
            </a:r>
            <a:r>
              <a:rPr lang="vi-VN" altLang="zh-TW" sz="4000" b="1" dirty="0">
                <a:solidFill>
                  <a:srgbClr val="FF0000"/>
                </a:solidFill>
              </a:rPr>
              <a:t>quá (</a:t>
            </a:r>
            <a:r>
              <a:rPr lang="zh-TW" altLang="zh-TW" sz="4000" b="1" dirty="0">
                <a:solidFill>
                  <a:srgbClr val="FF0000"/>
                </a:solidFill>
              </a:rPr>
              <a:t>ㄖㄝˇ ㄍㄨㄚˊ</a:t>
            </a:r>
            <a:r>
              <a:rPr lang="vi-VN" altLang="zh-TW" sz="4000" b="1" dirty="0">
                <a:solidFill>
                  <a:srgbClr val="FF0000"/>
                </a:solidFill>
              </a:rPr>
              <a:t>)   </a:t>
            </a:r>
            <a:r>
              <a:rPr lang="zh-TW" altLang="zh-TW" sz="4000" b="1" dirty="0">
                <a:solidFill>
                  <a:srgbClr val="FF0000"/>
                </a:solidFill>
              </a:rPr>
              <a:t>好便宜</a:t>
            </a:r>
            <a:r>
              <a:rPr lang="zh-TW" altLang="zh-TW" sz="4000" b="1" dirty="0" smtClean="0">
                <a:solidFill>
                  <a:srgbClr val="FF0000"/>
                </a:solidFill>
              </a:rPr>
              <a:t>喔</a:t>
            </a:r>
            <a:endParaRPr lang="en-US" altLang="zh-TW" sz="4000" b="1" dirty="0" smtClean="0">
              <a:solidFill>
                <a:srgbClr val="FF0000"/>
              </a:solidFill>
            </a:endParaRPr>
          </a:p>
          <a:p>
            <a:r>
              <a:rPr lang="en-US" altLang="zh-TW" sz="4000" b="1" dirty="0" smtClean="0">
                <a:solidFill>
                  <a:srgbClr val="FF0000"/>
                </a:solidFill>
              </a:rPr>
              <a:t>     </a:t>
            </a:r>
            <a:r>
              <a:rPr lang="vi-VN" altLang="zh-TW" sz="4000" b="1" dirty="0" smtClean="0">
                <a:solidFill>
                  <a:srgbClr val="FF0000"/>
                </a:solidFill>
              </a:rPr>
              <a:t>Cũng </a:t>
            </a:r>
            <a:r>
              <a:rPr lang="vi-VN" altLang="zh-TW" sz="4000" b="1" dirty="0">
                <a:solidFill>
                  <a:srgbClr val="FF0000"/>
                </a:solidFill>
              </a:rPr>
              <a:t>tạm (</a:t>
            </a:r>
            <a:r>
              <a:rPr lang="zh-TW" altLang="zh-TW" sz="4000" b="1" dirty="0">
                <a:solidFill>
                  <a:srgbClr val="FF0000"/>
                </a:solidFill>
              </a:rPr>
              <a:t>ㄍㄨㄥˇ </a:t>
            </a:r>
            <a:r>
              <a:rPr lang="vi-VN" altLang="zh-TW" sz="4000" b="1" dirty="0">
                <a:solidFill>
                  <a:srgbClr val="FF0000"/>
                </a:solidFill>
              </a:rPr>
              <a:t>[</a:t>
            </a:r>
            <a:r>
              <a:rPr lang="zh-TW" altLang="zh-TW" sz="4000" b="1" dirty="0">
                <a:solidFill>
                  <a:srgbClr val="FF0000"/>
                </a:solidFill>
              </a:rPr>
              <a:t>談</a:t>
            </a:r>
            <a:r>
              <a:rPr lang="vi-VN" altLang="zh-TW" sz="4000" b="1" dirty="0">
                <a:solidFill>
                  <a:srgbClr val="FF0000"/>
                </a:solidFill>
              </a:rPr>
              <a:t>])     </a:t>
            </a:r>
            <a:r>
              <a:rPr lang="zh-TW" altLang="zh-TW" sz="4000" b="1" dirty="0">
                <a:solidFill>
                  <a:srgbClr val="FF0000"/>
                </a:solidFill>
              </a:rPr>
              <a:t>還好</a:t>
            </a:r>
            <a:endParaRPr lang="zh-TW" altLang="en-US" sz="4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31212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altLang="zh-TW" b="1" dirty="0">
                <a:solidFill>
                  <a:srgbClr val="0070C0"/>
                </a:solidFill>
              </a:rPr>
              <a:t>Bài </a:t>
            </a:r>
            <a:r>
              <a:rPr lang="en-US" altLang="zh-TW" b="1" dirty="0" smtClean="0">
                <a:solidFill>
                  <a:srgbClr val="0070C0"/>
                </a:solidFill>
              </a:rPr>
              <a:t>7</a:t>
            </a:r>
            <a:r>
              <a:rPr lang="zh-TW" altLang="zh-TW" b="1" dirty="0" smtClean="0">
                <a:solidFill>
                  <a:srgbClr val="0070C0"/>
                </a:solidFill>
              </a:rPr>
              <a:t>：</a:t>
            </a:r>
            <a:r>
              <a:rPr lang="vi-VN" altLang="zh-TW" b="1" dirty="0">
                <a:solidFill>
                  <a:srgbClr val="0070C0"/>
                </a:solidFill>
              </a:rPr>
              <a:t>	</a:t>
            </a:r>
            <a:r>
              <a:rPr lang="zh-TW" altLang="zh-TW" b="1" dirty="0" smtClean="0">
                <a:solidFill>
                  <a:srgbClr val="0070C0"/>
                </a:solidFill>
              </a:rPr>
              <a:t>第</a:t>
            </a:r>
            <a:r>
              <a:rPr lang="zh-TW" altLang="en-US" b="1" dirty="0" smtClean="0">
                <a:solidFill>
                  <a:srgbClr val="0070C0"/>
                </a:solidFill>
              </a:rPr>
              <a:t>七</a:t>
            </a:r>
            <a:r>
              <a:rPr lang="zh-TW" altLang="zh-TW" b="1" dirty="0" smtClean="0">
                <a:solidFill>
                  <a:srgbClr val="0070C0"/>
                </a:solidFill>
              </a:rPr>
              <a:t>單</a:t>
            </a:r>
            <a:r>
              <a:rPr lang="zh-TW" altLang="en-US" b="1" dirty="0" smtClean="0">
                <a:solidFill>
                  <a:srgbClr val="0070C0"/>
                </a:solidFill>
              </a:rPr>
              <a:t>元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53143" y="1845734"/>
            <a:ext cx="11338560" cy="4463626"/>
          </a:xfrm>
        </p:spPr>
        <p:txBody>
          <a:bodyPr>
            <a:noAutofit/>
          </a:bodyPr>
          <a:lstStyle/>
          <a:p>
            <a:r>
              <a:rPr lang="vi-VN" altLang="zh-TW" sz="4000" b="1" dirty="0">
                <a:solidFill>
                  <a:srgbClr val="FF0000"/>
                </a:solidFill>
              </a:rPr>
              <a:t>Bớt một chút được không ? </a:t>
            </a:r>
            <a:endParaRPr lang="zh-TW" altLang="zh-TW" sz="4000" b="1" dirty="0">
              <a:solidFill>
                <a:srgbClr val="FF0000"/>
              </a:solidFill>
            </a:endParaRPr>
          </a:p>
          <a:p>
            <a:r>
              <a:rPr lang="vi-VN" altLang="zh-TW" sz="4000" b="1" dirty="0">
                <a:solidFill>
                  <a:srgbClr val="FF0000"/>
                </a:solidFill>
              </a:rPr>
              <a:t>   (</a:t>
            </a:r>
            <a:r>
              <a:rPr lang="zh-TW" altLang="zh-TW" sz="4000" b="1" dirty="0">
                <a:solidFill>
                  <a:srgbClr val="FF0000"/>
                </a:solidFill>
              </a:rPr>
              <a:t>ㄖㄝˇ </a:t>
            </a:r>
            <a:r>
              <a:rPr lang="vi-VN" altLang="zh-TW" sz="4000" b="1" dirty="0">
                <a:solidFill>
                  <a:srgbClr val="FF0000"/>
                </a:solidFill>
              </a:rPr>
              <a:t>[</a:t>
            </a:r>
            <a:r>
              <a:rPr lang="zh-TW" altLang="zh-TW" sz="4000" b="1" dirty="0">
                <a:solidFill>
                  <a:srgbClr val="FF0000"/>
                </a:solidFill>
              </a:rPr>
              <a:t>木</a:t>
            </a:r>
            <a:r>
              <a:rPr lang="vi-VN" altLang="zh-TW" sz="4000" b="1" dirty="0">
                <a:solidFill>
                  <a:srgbClr val="FF0000"/>
                </a:solidFill>
              </a:rPr>
              <a:t>] </a:t>
            </a:r>
            <a:r>
              <a:rPr lang="zh-TW" altLang="zh-TW" sz="4000" b="1" dirty="0">
                <a:solidFill>
                  <a:srgbClr val="FF0000"/>
                </a:solidFill>
              </a:rPr>
              <a:t>ㄓㄨˊ 惹 空</a:t>
            </a:r>
            <a:r>
              <a:rPr lang="vi-VN" altLang="zh-TW" sz="4000" b="1" dirty="0">
                <a:solidFill>
                  <a:srgbClr val="FF0000"/>
                </a:solidFill>
              </a:rPr>
              <a:t>)           </a:t>
            </a:r>
            <a:r>
              <a:rPr lang="zh-TW" altLang="zh-TW" sz="4000" b="1" dirty="0">
                <a:solidFill>
                  <a:srgbClr val="FF0000"/>
                </a:solidFill>
              </a:rPr>
              <a:t>降價一點可以嗎？ </a:t>
            </a:r>
          </a:p>
          <a:p>
            <a:r>
              <a:rPr lang="vi-VN" altLang="zh-TW" sz="4000" b="1" dirty="0">
                <a:solidFill>
                  <a:srgbClr val="FF0000"/>
                </a:solidFill>
              </a:rPr>
              <a:t>Không được đâu(</a:t>
            </a:r>
            <a:r>
              <a:rPr lang="zh-TW" altLang="zh-TW" sz="4000" b="1" dirty="0">
                <a:solidFill>
                  <a:srgbClr val="FF0000"/>
                </a:solidFill>
              </a:rPr>
              <a:t>空 惹 ㄌㄠ</a:t>
            </a:r>
            <a:r>
              <a:rPr lang="vi-VN" altLang="zh-TW" sz="4000" b="1" dirty="0">
                <a:solidFill>
                  <a:srgbClr val="FF0000"/>
                </a:solidFill>
              </a:rPr>
              <a:t>)   </a:t>
            </a:r>
            <a:r>
              <a:rPr lang="zh-TW" altLang="zh-TW" sz="4000" b="1" dirty="0" smtClean="0">
                <a:solidFill>
                  <a:srgbClr val="FF0000"/>
                </a:solidFill>
              </a:rPr>
              <a:t>不行</a:t>
            </a:r>
            <a:r>
              <a:rPr lang="zh-TW" altLang="zh-TW" sz="4000" b="1" dirty="0">
                <a:solidFill>
                  <a:srgbClr val="FF0000"/>
                </a:solidFill>
              </a:rPr>
              <a:t>啊 </a:t>
            </a:r>
            <a:r>
              <a:rPr lang="vi-VN" altLang="zh-TW" sz="4000" b="1" dirty="0">
                <a:solidFill>
                  <a:srgbClr val="FF0000"/>
                </a:solidFill>
              </a:rPr>
              <a:t>/ </a:t>
            </a:r>
            <a:r>
              <a:rPr lang="zh-TW" altLang="zh-TW" sz="4000" b="1" dirty="0">
                <a:solidFill>
                  <a:srgbClr val="FF0000"/>
                </a:solidFill>
              </a:rPr>
              <a:t>不可以啊</a:t>
            </a:r>
          </a:p>
          <a:p>
            <a:r>
              <a:rPr lang="vi-VN" altLang="zh-TW" sz="4000" b="1" dirty="0">
                <a:solidFill>
                  <a:srgbClr val="FF0000"/>
                </a:solidFill>
              </a:rPr>
              <a:t>Bớt anh 10 đồng([</a:t>
            </a:r>
            <a:r>
              <a:rPr lang="zh-TW" altLang="zh-TW" sz="4000" b="1" dirty="0">
                <a:solidFill>
                  <a:srgbClr val="FF0000"/>
                </a:solidFill>
              </a:rPr>
              <a:t>霞</a:t>
            </a:r>
            <a:r>
              <a:rPr lang="vi-VN" altLang="zh-TW" sz="4000" b="1" dirty="0">
                <a:solidFill>
                  <a:srgbClr val="FF0000"/>
                </a:solidFill>
              </a:rPr>
              <a:t>] </a:t>
            </a:r>
            <a:r>
              <a:rPr lang="zh-TW" altLang="zh-TW" sz="4000" b="1" dirty="0">
                <a:solidFill>
                  <a:srgbClr val="FF0000"/>
                </a:solidFill>
              </a:rPr>
              <a:t>壓 安 </a:t>
            </a:r>
            <a:r>
              <a:rPr lang="vi-VN" altLang="zh-TW" sz="4000" b="1" dirty="0">
                <a:solidFill>
                  <a:srgbClr val="FF0000"/>
                </a:solidFill>
              </a:rPr>
              <a:t>[</a:t>
            </a:r>
            <a:r>
              <a:rPr lang="zh-TW" altLang="zh-TW" sz="4000" b="1" dirty="0">
                <a:solidFill>
                  <a:srgbClr val="FF0000"/>
                </a:solidFill>
              </a:rPr>
              <a:t>梅撞</a:t>
            </a:r>
            <a:r>
              <a:rPr lang="vi-VN" altLang="zh-TW" sz="4000" b="1" dirty="0">
                <a:solidFill>
                  <a:srgbClr val="FF0000"/>
                </a:solidFill>
              </a:rPr>
              <a:t>])     </a:t>
            </a:r>
            <a:r>
              <a:rPr lang="zh-TW" altLang="zh-TW" sz="4000" b="1" dirty="0">
                <a:solidFill>
                  <a:srgbClr val="FF0000"/>
                </a:solidFill>
              </a:rPr>
              <a:t>降價</a:t>
            </a:r>
            <a:r>
              <a:rPr lang="vi-VN" altLang="zh-TW" sz="4000" b="1" dirty="0">
                <a:solidFill>
                  <a:srgbClr val="FF0000"/>
                </a:solidFill>
              </a:rPr>
              <a:t>10 </a:t>
            </a:r>
            <a:r>
              <a:rPr lang="zh-TW" altLang="zh-TW" sz="4000" b="1" dirty="0">
                <a:solidFill>
                  <a:srgbClr val="FF0000"/>
                </a:solidFill>
              </a:rPr>
              <a:t>元 </a:t>
            </a:r>
          </a:p>
          <a:p>
            <a:r>
              <a:rPr lang="vi-VN" altLang="zh-TW" sz="4000" b="1" dirty="0">
                <a:solidFill>
                  <a:srgbClr val="FF0000"/>
                </a:solidFill>
              </a:rPr>
              <a:t>Tính rẻ anh 10 </a:t>
            </a:r>
            <a:r>
              <a:rPr lang="vi-VN" altLang="zh-TW" sz="4000" b="1" dirty="0" smtClean="0">
                <a:solidFill>
                  <a:srgbClr val="FF0000"/>
                </a:solidFill>
              </a:rPr>
              <a:t>đồng</a:t>
            </a:r>
            <a:endParaRPr lang="en-US" altLang="zh-TW" sz="4000" b="1" dirty="0" smtClean="0">
              <a:solidFill>
                <a:srgbClr val="FF0000"/>
              </a:solidFill>
            </a:endParaRPr>
          </a:p>
          <a:p>
            <a:r>
              <a:rPr lang="vi-VN" altLang="zh-TW" sz="4000" b="1" dirty="0" smtClean="0">
                <a:solidFill>
                  <a:srgbClr val="FF0000"/>
                </a:solidFill>
              </a:rPr>
              <a:t>(</a:t>
            </a:r>
            <a:r>
              <a:rPr lang="zh-TW" altLang="zh-TW" sz="4000" b="1" dirty="0">
                <a:solidFill>
                  <a:srgbClr val="FF0000"/>
                </a:solidFill>
              </a:rPr>
              <a:t>ㄉ一ㄣˇ ㄖㄝˇ 安</a:t>
            </a:r>
            <a:r>
              <a:rPr lang="vi-VN" altLang="zh-TW" sz="4000" b="1" dirty="0">
                <a:solidFill>
                  <a:srgbClr val="FF0000"/>
                </a:solidFill>
              </a:rPr>
              <a:t>[</a:t>
            </a:r>
            <a:r>
              <a:rPr lang="zh-TW" altLang="zh-TW" sz="4000" b="1" dirty="0">
                <a:solidFill>
                  <a:srgbClr val="FF0000"/>
                </a:solidFill>
              </a:rPr>
              <a:t>梅撞</a:t>
            </a:r>
            <a:r>
              <a:rPr lang="vi-VN" altLang="zh-TW" sz="4000" b="1" dirty="0">
                <a:solidFill>
                  <a:srgbClr val="FF0000"/>
                </a:solidFill>
              </a:rPr>
              <a:t>])             </a:t>
            </a:r>
            <a:r>
              <a:rPr lang="zh-TW" altLang="zh-TW" sz="4000" b="1" dirty="0">
                <a:solidFill>
                  <a:srgbClr val="FF0000"/>
                </a:solidFill>
              </a:rPr>
              <a:t>便宜你</a:t>
            </a:r>
            <a:r>
              <a:rPr lang="vi-VN" altLang="zh-TW" sz="4000" b="1" dirty="0">
                <a:solidFill>
                  <a:srgbClr val="FF0000"/>
                </a:solidFill>
              </a:rPr>
              <a:t>10</a:t>
            </a:r>
            <a:r>
              <a:rPr lang="zh-TW" altLang="zh-TW" sz="4000" b="1" dirty="0">
                <a:solidFill>
                  <a:srgbClr val="FF0000"/>
                </a:solidFill>
              </a:rPr>
              <a:t>元</a:t>
            </a:r>
          </a:p>
          <a:p>
            <a:endParaRPr lang="zh-TW" altLang="en-US" sz="4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8330592"/>
      </p:ext>
    </p:extLst>
  </p:cSld>
  <p:clrMapOvr>
    <a:masterClrMapping/>
  </p:clrMapOvr>
</p:sld>
</file>

<file path=ppt/theme/theme1.xml><?xml version="1.0" encoding="utf-8"?>
<a:theme xmlns:a="http://schemas.openxmlformats.org/drawingml/2006/main" name="回顧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73</TotalTime>
  <Words>707</Words>
  <Application>Microsoft Office PowerPoint</Application>
  <PresentationFormat>自訂</PresentationFormat>
  <Paragraphs>99</Paragraphs>
  <Slides>14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14</vt:i4>
      </vt:variant>
    </vt:vector>
  </HeadingPairs>
  <TitlesOfParts>
    <vt:vector size="15" baseType="lpstr">
      <vt:lpstr>回顧</vt:lpstr>
      <vt:lpstr>大 家 來 學 越 南 語  越南語老師:黎氏莊</vt:lpstr>
      <vt:lpstr>Bài 1： 第一單元</vt:lpstr>
      <vt:lpstr>Bài 2： 第二單元</vt:lpstr>
      <vt:lpstr>Bài 3： 第三單元</vt:lpstr>
      <vt:lpstr>Bài 4： 第四單元</vt:lpstr>
      <vt:lpstr>Bài 4： 第四單元</vt:lpstr>
      <vt:lpstr>Bài 5： 第五單元</vt:lpstr>
      <vt:lpstr>Bài 6： 第六單元</vt:lpstr>
      <vt:lpstr>Bài 7： 第七單元</vt:lpstr>
      <vt:lpstr>Bài 8： 第八單元</vt:lpstr>
      <vt:lpstr>Bài 9： 第九單元</vt:lpstr>
      <vt:lpstr>Bài 10： 第十單元</vt:lpstr>
      <vt:lpstr>Bài 11： 第十一單元</vt:lpstr>
      <vt:lpstr>Bài 12： 第十二單元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大 家 來 學 越 南 語 左營高中進修部校友班 東南亞語文學習 越南語老師:黎氏莊</dc:title>
  <dc:creator>tyhs</dc:creator>
  <cp:lastModifiedBy>tyhs</cp:lastModifiedBy>
  <cp:revision>13</cp:revision>
  <cp:lastPrinted>2016-11-16T10:44:09Z</cp:lastPrinted>
  <dcterms:created xsi:type="dcterms:W3CDTF">2016-11-16T10:24:54Z</dcterms:created>
  <dcterms:modified xsi:type="dcterms:W3CDTF">2017-06-29T23:17:16Z</dcterms:modified>
</cp:coreProperties>
</file>